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271" r:id="rId3"/>
    <p:sldId id="270" r:id="rId4"/>
    <p:sldId id="261" r:id="rId5"/>
    <p:sldId id="260" r:id="rId6"/>
    <p:sldId id="259" r:id="rId7"/>
    <p:sldId id="262" r:id="rId8"/>
    <p:sldId id="263" r:id="rId9"/>
    <p:sldId id="258" r:id="rId10"/>
    <p:sldId id="266" r:id="rId11"/>
    <p:sldId id="267" r:id="rId12"/>
    <p:sldId id="272" r:id="rId13"/>
    <p:sldId id="273" r:id="rId14"/>
    <p:sldId id="274" r:id="rId15"/>
    <p:sldId id="275" r:id="rId16"/>
    <p:sldId id="276" r:id="rId17"/>
    <p:sldId id="277" r:id="rId18"/>
    <p:sldId id="278" r:id="rId19"/>
    <p:sldId id="279" r:id="rId20"/>
    <p:sldId id="280" r:id="rId21"/>
    <p:sldId id="282" r:id="rId22"/>
    <p:sldId id="281" r:id="rId23"/>
    <p:sldId id="269" r:id="rId24"/>
    <p:sldId id="268" r:id="rId25"/>
    <p:sldId id="264" r:id="rId26"/>
    <p:sldId id="265" r:id="rId27"/>
  </p:sldIdLst>
  <p:sldSz cx="9144000" cy="6858000" type="screen4x3"/>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onperry:Desktop:Work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style val="18"/>
  <c:chart>
    <c:plotArea>
      <c:layout/>
      <c:barChart>
        <c:barDir val="col"/>
        <c:grouping val="clustered"/>
        <c:ser>
          <c:idx val="0"/>
          <c:order val="0"/>
          <c:tx>
            <c:strRef>
              <c:f>Sheet1!$A$2</c:f>
              <c:strCache>
                <c:ptCount val="1"/>
                <c:pt idx="0">
                  <c:v>SU Grp Mean</c:v>
                </c:pt>
              </c:strCache>
            </c:strRef>
          </c:tx>
          <c:errBars>
            <c:errBarType val="both"/>
            <c:errValType val="cust"/>
            <c:plus>
              <c:numRef>
                <c:f>Sheet1!$B$11:$D$11</c:f>
                <c:numCache>
                  <c:formatCode>General</c:formatCode>
                  <c:ptCount val="3"/>
                  <c:pt idx="0">
                    <c:v>7.21</c:v>
                  </c:pt>
                  <c:pt idx="1">
                    <c:v>5.68</c:v>
                  </c:pt>
                  <c:pt idx="2">
                    <c:v>6.21</c:v>
                  </c:pt>
                </c:numCache>
              </c:numRef>
            </c:plus>
            <c:minus>
              <c:numRef>
                <c:f>Sheet1!$B$12:$D$12</c:f>
                <c:numCache>
                  <c:formatCode>General</c:formatCode>
                  <c:ptCount val="3"/>
                  <c:pt idx="0">
                    <c:v>7.21</c:v>
                  </c:pt>
                  <c:pt idx="1">
                    <c:v>5.68</c:v>
                  </c:pt>
                  <c:pt idx="2">
                    <c:v>6.21</c:v>
                  </c:pt>
                </c:numCache>
              </c:numRef>
            </c:minus>
          </c:errBars>
          <c:cat>
            <c:strRef>
              <c:f>Sheet1!$B$1:$D$1</c:f>
              <c:strCache>
                <c:ptCount val="3"/>
                <c:pt idx="0">
                  <c:v>MUISI </c:v>
                </c:pt>
                <c:pt idx="1">
                  <c:v>JSPE </c:v>
                </c:pt>
                <c:pt idx="2">
                  <c:v>ATAMH </c:v>
                </c:pt>
              </c:strCache>
            </c:strRef>
          </c:cat>
          <c:val>
            <c:numRef>
              <c:f>Sheet1!$B$2:$D$2</c:f>
              <c:numCache>
                <c:formatCode>General</c:formatCode>
                <c:ptCount val="3"/>
                <c:pt idx="0">
                  <c:v>6.73</c:v>
                </c:pt>
                <c:pt idx="1">
                  <c:v>-1.6</c:v>
                </c:pt>
                <c:pt idx="2">
                  <c:v>6.55</c:v>
                </c:pt>
              </c:numCache>
            </c:numRef>
          </c:val>
        </c:ser>
        <c:ser>
          <c:idx val="1"/>
          <c:order val="1"/>
          <c:tx>
            <c:strRef>
              <c:f>Sheet1!$A$3</c:f>
              <c:strCache>
                <c:ptCount val="1"/>
                <c:pt idx="0">
                  <c:v>Prof Grp Mean</c:v>
                </c:pt>
              </c:strCache>
            </c:strRef>
          </c:tx>
          <c:errBars>
            <c:errBarType val="both"/>
            <c:errValType val="cust"/>
            <c:plus>
              <c:numRef>
                <c:f>Sheet1!$B$14:$D$14</c:f>
                <c:numCache>
                  <c:formatCode>General</c:formatCode>
                  <c:ptCount val="3"/>
                  <c:pt idx="0">
                    <c:v>6.72</c:v>
                  </c:pt>
                  <c:pt idx="1">
                    <c:v>6.63</c:v>
                  </c:pt>
                  <c:pt idx="2">
                    <c:v>5.1099999999999985</c:v>
                  </c:pt>
                </c:numCache>
              </c:numRef>
            </c:plus>
            <c:minus>
              <c:numRef>
                <c:f>Sheet1!$B$15:$D$15</c:f>
                <c:numCache>
                  <c:formatCode>General</c:formatCode>
                  <c:ptCount val="3"/>
                  <c:pt idx="0">
                    <c:v>6.72</c:v>
                  </c:pt>
                  <c:pt idx="1">
                    <c:v>6.63</c:v>
                  </c:pt>
                  <c:pt idx="2">
                    <c:v>5.1099999999999985</c:v>
                  </c:pt>
                </c:numCache>
              </c:numRef>
            </c:minus>
          </c:errBars>
          <c:cat>
            <c:strRef>
              <c:f>Sheet1!$B$1:$D$1</c:f>
              <c:strCache>
                <c:ptCount val="3"/>
                <c:pt idx="0">
                  <c:v>MUISI </c:v>
                </c:pt>
                <c:pt idx="1">
                  <c:v>JSPE </c:v>
                </c:pt>
                <c:pt idx="2">
                  <c:v>ATAMH </c:v>
                </c:pt>
              </c:strCache>
            </c:strRef>
          </c:cat>
          <c:val>
            <c:numRef>
              <c:f>Sheet1!$B$3:$D$3</c:f>
              <c:numCache>
                <c:formatCode>General</c:formatCode>
                <c:ptCount val="3"/>
                <c:pt idx="0">
                  <c:v>4</c:v>
                </c:pt>
                <c:pt idx="1">
                  <c:v>-2.27</c:v>
                </c:pt>
                <c:pt idx="2">
                  <c:v>5.09</c:v>
                </c:pt>
              </c:numCache>
            </c:numRef>
          </c:val>
        </c:ser>
        <c:axId val="150584704"/>
        <c:axId val="150635648"/>
      </c:barChart>
      <c:catAx>
        <c:axId val="150584704"/>
        <c:scaling>
          <c:orientation val="minMax"/>
        </c:scaling>
        <c:axPos val="b"/>
        <c:tickLblPos val="nextTo"/>
        <c:txPr>
          <a:bodyPr/>
          <a:lstStyle/>
          <a:p>
            <a:pPr>
              <a:defRPr lang="en-US"/>
            </a:pPr>
            <a:endParaRPr lang="en-US"/>
          </a:p>
        </c:txPr>
        <c:crossAx val="150635648"/>
        <c:crosses val="autoZero"/>
        <c:auto val="1"/>
        <c:lblAlgn val="ctr"/>
        <c:lblOffset val="100"/>
      </c:catAx>
      <c:valAx>
        <c:axId val="150635648"/>
        <c:scaling>
          <c:orientation val="minMax"/>
        </c:scaling>
        <c:axPos val="l"/>
        <c:majorGridlines/>
        <c:numFmt formatCode="General" sourceLinked="1"/>
        <c:tickLblPos val="nextTo"/>
        <c:txPr>
          <a:bodyPr/>
          <a:lstStyle/>
          <a:p>
            <a:pPr>
              <a:defRPr lang="en-US"/>
            </a:pPr>
            <a:endParaRPr lang="en-US"/>
          </a:p>
        </c:txPr>
        <c:crossAx val="150584704"/>
        <c:crosses val="autoZero"/>
        <c:crossBetween val="between"/>
      </c:valAx>
    </c:plotArea>
    <c:legend>
      <c:legendPos val="r"/>
      <c:layout/>
      <c:txPr>
        <a:bodyPr/>
        <a:lstStyle/>
        <a:p>
          <a:pPr>
            <a:defRPr lang="en-US"/>
          </a:pPr>
          <a:endParaRPr lang="en-US"/>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966F7-C95F-9D4B-BC0D-ED1AF2FDE056}" type="doc">
      <dgm:prSet loTypeId="urn:microsoft.com/office/officeart/2005/8/layout/hProcess6" loCatId="process" qsTypeId="urn:microsoft.com/office/officeart/2005/8/quickstyle/simple4" qsCatId="simple" csTypeId="urn:microsoft.com/office/officeart/2005/8/colors/accent1_2" csCatId="accent1" phldr="1"/>
      <dgm:spPr/>
      <dgm:t>
        <a:bodyPr/>
        <a:lstStyle/>
        <a:p>
          <a:endParaRPr lang="en-US"/>
        </a:p>
      </dgm:t>
    </dgm:pt>
    <dgm:pt modelId="{EF392248-5925-1A4D-90A7-1DB78B01D7A2}">
      <dgm:prSet phldrT="[Text]"/>
      <dgm:spPr/>
      <dgm:t>
        <a:bodyPr/>
        <a:lstStyle/>
        <a:p>
          <a:r>
            <a:rPr lang="en-US">
              <a:solidFill>
                <a:schemeClr val="tx1"/>
              </a:solidFill>
              <a:latin typeface="Arial"/>
            </a:rPr>
            <a:t>Teaching as normal group</a:t>
          </a:r>
        </a:p>
      </dgm:t>
    </dgm:pt>
    <dgm:pt modelId="{84886CEB-4E3B-C44C-A42C-D2B78F467485}" type="parTrans" cxnId="{CD29A4B6-C0AC-794D-BF53-A3BA05EC5CCC}">
      <dgm:prSet/>
      <dgm:spPr/>
      <dgm:t>
        <a:bodyPr/>
        <a:lstStyle/>
        <a:p>
          <a:endParaRPr lang="en-US"/>
        </a:p>
      </dgm:t>
    </dgm:pt>
    <dgm:pt modelId="{5B44D618-EFC3-BD4D-A783-761B382E6D0E}" type="sibTrans" cxnId="{CD29A4B6-C0AC-794D-BF53-A3BA05EC5CCC}">
      <dgm:prSet/>
      <dgm:spPr/>
      <dgm:t>
        <a:bodyPr/>
        <a:lstStyle/>
        <a:p>
          <a:endParaRPr lang="en-US"/>
        </a:p>
      </dgm:t>
    </dgm:pt>
    <dgm:pt modelId="{CC604D8E-0E8B-9041-A4BF-91EFEA4E1A82}">
      <dgm:prSet phldrT="[Text]"/>
      <dgm:spPr/>
      <dgm:t>
        <a:bodyPr/>
        <a:lstStyle/>
        <a:p>
          <a:r>
            <a:rPr lang="en-US">
              <a:solidFill>
                <a:schemeClr val="tx1"/>
              </a:solidFill>
              <a:latin typeface="Arial"/>
            </a:rPr>
            <a:t>Pre-test</a:t>
          </a:r>
        </a:p>
      </dgm:t>
    </dgm:pt>
    <dgm:pt modelId="{4C9CBE7F-9B32-E942-B021-05FA4230A9AF}" type="parTrans" cxnId="{EE2A5EE7-9066-C944-9E23-A32C51984E6D}">
      <dgm:prSet/>
      <dgm:spPr/>
      <dgm:t>
        <a:bodyPr/>
        <a:lstStyle/>
        <a:p>
          <a:endParaRPr lang="en-US"/>
        </a:p>
      </dgm:t>
    </dgm:pt>
    <dgm:pt modelId="{CC355803-25A8-064B-92B6-4309D98FD114}" type="sibTrans" cxnId="{EE2A5EE7-9066-C944-9E23-A32C51984E6D}">
      <dgm:prSet/>
      <dgm:spPr/>
      <dgm:t>
        <a:bodyPr/>
        <a:lstStyle/>
        <a:p>
          <a:endParaRPr lang="en-US"/>
        </a:p>
      </dgm:t>
    </dgm:pt>
    <dgm:pt modelId="{D1000DE7-DFCE-114B-BC75-D77756E03799}">
      <dgm:prSet phldrT="[Text]"/>
      <dgm:spPr/>
      <dgm:t>
        <a:bodyPr/>
        <a:lstStyle/>
        <a:p>
          <a:r>
            <a:rPr lang="en-US">
              <a:solidFill>
                <a:srgbClr val="000000"/>
              </a:solidFill>
              <a:latin typeface="Arial"/>
              <a:cs typeface="Arial"/>
            </a:rPr>
            <a:t>Post-test </a:t>
          </a:r>
        </a:p>
        <a:p>
          <a:r>
            <a:rPr lang="en-US">
              <a:solidFill>
                <a:srgbClr val="000000"/>
              </a:solidFill>
              <a:latin typeface="Arial"/>
              <a:cs typeface="Arial"/>
            </a:rPr>
            <a:t>2</a:t>
          </a:r>
        </a:p>
      </dgm:t>
    </dgm:pt>
    <dgm:pt modelId="{4B425EF2-0DF0-814B-95AA-E6B3B2FD2BC7}" type="parTrans" cxnId="{36CEF95F-C6A9-2A4B-94ED-915063C8C898}">
      <dgm:prSet/>
      <dgm:spPr/>
      <dgm:t>
        <a:bodyPr/>
        <a:lstStyle/>
        <a:p>
          <a:endParaRPr lang="en-US"/>
        </a:p>
      </dgm:t>
    </dgm:pt>
    <dgm:pt modelId="{F62C4BCF-32DE-8040-9DB4-F468EDD25179}" type="sibTrans" cxnId="{36CEF95F-C6A9-2A4B-94ED-915063C8C898}">
      <dgm:prSet/>
      <dgm:spPr/>
      <dgm:t>
        <a:bodyPr/>
        <a:lstStyle/>
        <a:p>
          <a:endParaRPr lang="en-US"/>
        </a:p>
      </dgm:t>
    </dgm:pt>
    <dgm:pt modelId="{D5F16F7E-D50E-CF4B-BCB6-E2260016061B}">
      <dgm:prSet phldrT="[Tex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 OAISS</a:t>
          </a:r>
        </a:p>
      </dgm:t>
    </dgm:pt>
    <dgm:pt modelId="{A717FB8F-E46C-DF4B-87D1-8087D2D8A9D7}" type="parTrans" cxnId="{48D48603-FDC1-BC4F-A420-84BD4C6FEE2F}">
      <dgm:prSet/>
      <dgm:spPr/>
      <dgm:t>
        <a:bodyPr/>
        <a:lstStyle/>
        <a:p>
          <a:endParaRPr lang="en-US"/>
        </a:p>
      </dgm:t>
    </dgm:pt>
    <dgm:pt modelId="{2CEBD46A-DF46-3A45-92E1-2EFFF7D29578}" type="sibTrans" cxnId="{48D48603-FDC1-BC4F-A420-84BD4C6FEE2F}">
      <dgm:prSet/>
      <dgm:spPr/>
      <dgm:t>
        <a:bodyPr/>
        <a:lstStyle/>
        <a:p>
          <a:endParaRPr lang="en-US"/>
        </a:p>
      </dgm:t>
    </dgm:pt>
    <dgm:pt modelId="{DCACEE73-07AE-9D43-BA48-FFFC6097CF8C}">
      <dgm:prSet/>
      <dgm:spPr/>
      <dgm:t>
        <a:bodyPr/>
        <a:lstStyle/>
        <a:p>
          <a:r>
            <a:rPr lang="en-US">
              <a:solidFill>
                <a:schemeClr val="tx1"/>
              </a:solidFill>
              <a:latin typeface="Arial"/>
              <a:cs typeface="Arial"/>
            </a:rPr>
            <a:t>Post -test  </a:t>
          </a:r>
        </a:p>
        <a:p>
          <a:r>
            <a:rPr lang="en-US">
              <a:solidFill>
                <a:schemeClr val="tx1"/>
              </a:solidFill>
              <a:latin typeface="Arial"/>
              <a:cs typeface="Arial"/>
            </a:rPr>
            <a:t>1</a:t>
          </a:r>
        </a:p>
      </dgm:t>
    </dgm:pt>
    <dgm:pt modelId="{DB6E4782-07AE-AE44-A0A7-8172D13DB1BB}" type="parTrans" cxnId="{B2C64420-26C5-874C-9B85-1632B9E181BA}">
      <dgm:prSet/>
      <dgm:spPr/>
      <dgm:t>
        <a:bodyPr/>
        <a:lstStyle/>
        <a:p>
          <a:endParaRPr lang="en-US"/>
        </a:p>
      </dgm:t>
    </dgm:pt>
    <dgm:pt modelId="{0155409C-8287-EF4B-AD9C-79DD8182F26F}" type="sibTrans" cxnId="{B2C64420-26C5-874C-9B85-1632B9E181BA}">
      <dgm:prSet/>
      <dgm:spPr/>
      <dgm:t>
        <a:bodyPr/>
        <a:lstStyle/>
        <a:p>
          <a:endParaRPr lang="en-US"/>
        </a:p>
      </dgm:t>
    </dgm:pt>
    <dgm:pt modelId="{E1C78AC5-6E0B-CA44-AC2F-A824BAB0343C}">
      <dgm:prSet phldrT="[Text]" custT="1"/>
      <dgm:spPr/>
      <dgm:t>
        <a:bodyPr/>
        <a:lstStyle/>
        <a:p>
          <a:r>
            <a:rPr lang="en-US" sz="800" dirty="0">
              <a:solidFill>
                <a:schemeClr val="tx1"/>
              </a:solidFill>
              <a:latin typeface="Arial"/>
              <a:cs typeface="Arial"/>
            </a:rPr>
            <a:t>Intervention</a:t>
          </a:r>
        </a:p>
      </dgm:t>
    </dgm:pt>
    <dgm:pt modelId="{122594EF-37C0-4149-B837-9FDE7E88AB1F}" type="sibTrans" cxnId="{1290E40A-E8BF-4D49-A72C-F15527BC1FFF}">
      <dgm:prSet/>
      <dgm:spPr/>
      <dgm:t>
        <a:bodyPr/>
        <a:lstStyle/>
        <a:p>
          <a:endParaRPr lang="en-US"/>
        </a:p>
      </dgm:t>
    </dgm:pt>
    <dgm:pt modelId="{A1A47CBD-3814-D24F-AB89-BE80C16B8BB9}" type="parTrans" cxnId="{1290E40A-E8BF-4D49-A72C-F15527BC1FFF}">
      <dgm:prSet/>
      <dgm:spPr/>
      <dgm:t>
        <a:bodyPr/>
        <a:lstStyle/>
        <a:p>
          <a:endParaRPr lang="en-US"/>
        </a:p>
      </dgm:t>
    </dgm:pt>
    <dgm:pt modelId="{55F1B108-9868-124A-80E0-37E87AB5B870}">
      <dgm:prSet phldrT="[Tex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A22499AA-C013-AC41-ADBD-CBBA0040CE7C}" type="parTrans" cxnId="{070C09F8-9269-F142-9BEC-674CB3BB8A6E}">
      <dgm:prSet/>
      <dgm:spPr/>
      <dgm:t>
        <a:bodyPr/>
        <a:lstStyle/>
        <a:p>
          <a:endParaRPr lang="en-US"/>
        </a:p>
      </dgm:t>
    </dgm:pt>
    <dgm:pt modelId="{F9621495-3F4E-E94A-8C10-081D91E092F6}" type="sibTrans" cxnId="{070C09F8-9269-F142-9BEC-674CB3BB8A6E}">
      <dgm:prSet/>
      <dgm:spPr/>
      <dgm:t>
        <a:bodyPr/>
        <a:lstStyle/>
        <a:p>
          <a:endParaRPr lang="en-US"/>
        </a:p>
      </dgm:t>
    </dgm:pt>
    <dgm:pt modelId="{05A33D8E-7115-0E44-BBD1-D065EDCE207C}">
      <dgm:prSet>
        <dgm:style>
          <a:lnRef idx="1">
            <a:schemeClr val="accent1"/>
          </a:lnRef>
          <a:fillRef idx="2">
            <a:schemeClr val="accent1"/>
          </a:fillRef>
          <a:effectRef idx="1">
            <a:schemeClr val="accent1"/>
          </a:effectRef>
          <a:fontRef idx="minor">
            <a:schemeClr val="dk1"/>
          </a:fontRef>
        </dgm:style>
      </dgm:prSet>
      <dgm:spPr/>
      <dgm:t>
        <a:bodyPr/>
        <a:lstStyle/>
        <a:p>
          <a:endParaRPr lang="en-US">
            <a:latin typeface="Arial"/>
            <a:cs typeface="Arial"/>
          </a:endParaRPr>
        </a:p>
      </dgm:t>
    </dgm:pt>
    <dgm:pt modelId="{C570D678-686E-7F4C-A963-13C4B0BD0151}" type="parTrans" cxnId="{3B15DD5A-2C6B-2041-B622-CBF7FD822F0C}">
      <dgm:prSet/>
      <dgm:spPr/>
      <dgm:t>
        <a:bodyPr/>
        <a:lstStyle/>
        <a:p>
          <a:endParaRPr lang="en-US"/>
        </a:p>
      </dgm:t>
    </dgm:pt>
    <dgm:pt modelId="{3F924E02-BA75-8F42-A82A-80697E721ACA}" type="sibTrans" cxnId="{3B15DD5A-2C6B-2041-B622-CBF7FD822F0C}">
      <dgm:prSet/>
      <dgm:spPr/>
      <dgm:t>
        <a:bodyPr/>
        <a:lstStyle/>
        <a:p>
          <a:endParaRPr lang="en-US"/>
        </a:p>
      </dgm:t>
    </dgm:pt>
    <dgm:pt modelId="{4ADDC111-D717-9B48-94AA-07E3EA7EF658}">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rPr>
            <a:t>MUISI, </a:t>
          </a:r>
        </a:p>
      </dgm:t>
    </dgm:pt>
    <dgm:pt modelId="{30F5CE8D-CAD3-E249-B988-1D39A101F3FF}" type="parTrans" cxnId="{D333F18F-DBD3-7649-9E5B-6F9832879923}">
      <dgm:prSet/>
      <dgm:spPr/>
      <dgm:t>
        <a:bodyPr/>
        <a:lstStyle/>
        <a:p>
          <a:endParaRPr lang="en-US"/>
        </a:p>
      </dgm:t>
    </dgm:pt>
    <dgm:pt modelId="{9CE664B8-269D-7B4F-815F-88193356FA51}" type="sibTrans" cxnId="{D333F18F-DBD3-7649-9E5B-6F9832879923}">
      <dgm:prSet/>
      <dgm:spPr/>
      <dgm:t>
        <a:bodyPr/>
        <a:lstStyle/>
        <a:p>
          <a:endParaRPr lang="en-US"/>
        </a:p>
      </dgm:t>
    </dgm:pt>
    <dgm:pt modelId="{31ACACE4-76DD-2649-9703-5DF03BFB6736}">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rPr>
            <a:t>ATAMH</a:t>
          </a:r>
        </a:p>
      </dgm:t>
    </dgm:pt>
    <dgm:pt modelId="{A8558D20-06DE-424C-B35D-BC7825A76F76}" type="parTrans" cxnId="{863D60B7-0E9C-EC4B-A214-7426C8301812}">
      <dgm:prSet/>
      <dgm:spPr/>
      <dgm:t>
        <a:bodyPr/>
        <a:lstStyle/>
        <a:p>
          <a:endParaRPr lang="en-US"/>
        </a:p>
      </dgm:t>
    </dgm:pt>
    <dgm:pt modelId="{29E949DB-3E3A-8247-875F-67F117C0D6A0}" type="sibTrans" cxnId="{863D60B7-0E9C-EC4B-A214-7426C8301812}">
      <dgm:prSet/>
      <dgm:spPr/>
      <dgm:t>
        <a:bodyPr/>
        <a:lstStyle/>
        <a:p>
          <a:endParaRPr lang="en-US"/>
        </a:p>
      </dgm:t>
    </dgm:pt>
    <dgm:pt modelId="{71082801-23A8-034B-B6EA-4A4263394290}">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rPr>
            <a:t> JSPE</a:t>
          </a:r>
        </a:p>
      </dgm:t>
    </dgm:pt>
    <dgm:pt modelId="{A98E4554-64C2-8F4B-9125-27F9EAB1AF00}" type="parTrans" cxnId="{9F1F2D48-2A73-8144-896B-D0D542E8BD7B}">
      <dgm:prSet/>
      <dgm:spPr/>
      <dgm:t>
        <a:bodyPr/>
        <a:lstStyle/>
        <a:p>
          <a:endParaRPr lang="en-US"/>
        </a:p>
      </dgm:t>
    </dgm:pt>
    <dgm:pt modelId="{AC815677-DD39-DD4E-BD8B-8EE47F3EA0B6}" type="sibTrans" cxnId="{9F1F2D48-2A73-8144-896B-D0D542E8BD7B}">
      <dgm:prSet/>
      <dgm:spPr/>
      <dgm:t>
        <a:bodyPr/>
        <a:lstStyle/>
        <a:p>
          <a:endParaRPr lang="en-US"/>
        </a:p>
      </dgm:t>
    </dgm:pt>
    <dgm:pt modelId="{A0CDDF8B-45DA-8945-9E08-F2754F722625}">
      <dgm:prSet>
        <dgm:style>
          <a:lnRef idx="1">
            <a:schemeClr val="accent2"/>
          </a:lnRef>
          <a:fillRef idx="2">
            <a:schemeClr val="accent2"/>
          </a:fillRef>
          <a:effectRef idx="1">
            <a:schemeClr val="accent2"/>
          </a:effectRef>
          <a:fontRef idx="minor">
            <a:schemeClr val="dk1"/>
          </a:fontRef>
        </dgm:style>
      </dgm:prSet>
      <dgm:spPr/>
      <dgm:t>
        <a:bodyPr/>
        <a:lstStyle/>
        <a:p>
          <a:r>
            <a:rPr lang="en-US" dirty="0">
              <a:latin typeface="Arial"/>
              <a:cs typeface="Arial"/>
            </a:rPr>
            <a:t>Lecturer led IPS session</a:t>
          </a:r>
        </a:p>
      </dgm:t>
    </dgm:pt>
    <dgm:pt modelId="{7C7D949D-1108-C345-A3EF-B003ABD215D1}" type="parTrans" cxnId="{0323D144-708F-F543-89B6-6D5E91E57DFC}">
      <dgm:prSet/>
      <dgm:spPr/>
      <dgm:t>
        <a:bodyPr/>
        <a:lstStyle/>
        <a:p>
          <a:endParaRPr lang="en-US"/>
        </a:p>
      </dgm:t>
    </dgm:pt>
    <dgm:pt modelId="{0A5F2939-57BF-A64C-916A-A512147A089B}" type="sibTrans" cxnId="{0323D144-708F-F543-89B6-6D5E91E57DFC}">
      <dgm:prSet/>
      <dgm:spPr/>
      <dgm:t>
        <a:bodyPr/>
        <a:lstStyle/>
        <a:p>
          <a:endParaRPr lang="en-US"/>
        </a:p>
      </dgm:t>
    </dgm:pt>
    <dgm:pt modelId="{49B05D5F-72ED-9C4D-8ABF-91BF761B5314}">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MUISI, </a:t>
          </a:r>
        </a:p>
      </dgm:t>
    </dgm:pt>
    <dgm:pt modelId="{0298E642-9CE6-F24F-9D77-3BDDB5DD4E25}" type="parTrans" cxnId="{1BC763FB-772D-7B4D-A6D2-E66BC0585313}">
      <dgm:prSet/>
      <dgm:spPr/>
      <dgm:t>
        <a:bodyPr/>
        <a:lstStyle/>
        <a:p>
          <a:endParaRPr lang="en-US"/>
        </a:p>
      </dgm:t>
    </dgm:pt>
    <dgm:pt modelId="{AC8AFC20-D8FA-454B-AB0A-D2A48102CF55}" type="sibTrans" cxnId="{1BC763FB-772D-7B4D-A6D2-E66BC0585313}">
      <dgm:prSet/>
      <dgm:spPr/>
      <dgm:t>
        <a:bodyPr/>
        <a:lstStyle/>
        <a:p>
          <a:endParaRPr lang="en-US"/>
        </a:p>
      </dgm:t>
    </dgm:pt>
    <dgm:pt modelId="{16638B67-E37E-C247-9896-1A8B81072678}">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ATAMH</a:t>
          </a:r>
        </a:p>
      </dgm:t>
    </dgm:pt>
    <dgm:pt modelId="{203B260E-F08F-9D42-9595-CF41390955AD}" type="parTrans" cxnId="{8CDD1D7D-6375-9C4C-A239-6A76D630124E}">
      <dgm:prSet/>
      <dgm:spPr/>
      <dgm:t>
        <a:bodyPr/>
        <a:lstStyle/>
        <a:p>
          <a:endParaRPr lang="en-US"/>
        </a:p>
      </dgm:t>
    </dgm:pt>
    <dgm:pt modelId="{5CAF02B6-09B7-7F4E-98F9-E06223605E63}" type="sibTrans" cxnId="{8CDD1D7D-6375-9C4C-A239-6A76D630124E}">
      <dgm:prSet/>
      <dgm:spPr/>
      <dgm:t>
        <a:bodyPr/>
        <a:lstStyle/>
        <a:p>
          <a:endParaRPr lang="en-US"/>
        </a:p>
      </dgm:t>
    </dgm:pt>
    <dgm:pt modelId="{423E3554-82BE-674E-A388-16BAD385C68B}">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JSPE</a:t>
          </a:r>
        </a:p>
      </dgm:t>
    </dgm:pt>
    <dgm:pt modelId="{F452DCFE-46C9-A040-84A4-BD3413FF3D7A}" type="parTrans" cxnId="{0C24BE7D-3C9A-A843-9701-4664AA882BB5}">
      <dgm:prSet/>
      <dgm:spPr/>
      <dgm:t>
        <a:bodyPr/>
        <a:lstStyle/>
        <a:p>
          <a:endParaRPr lang="en-US"/>
        </a:p>
      </dgm:t>
    </dgm:pt>
    <dgm:pt modelId="{63C2ABE7-EDBD-EF40-9F20-42D454B61E24}" type="sibTrans" cxnId="{0C24BE7D-3C9A-A843-9701-4664AA882BB5}">
      <dgm:prSet/>
      <dgm:spPr/>
      <dgm:t>
        <a:bodyPr/>
        <a:lstStyle/>
        <a:p>
          <a:endParaRPr lang="en-US"/>
        </a:p>
      </dgm:t>
    </dgm:pt>
    <dgm:pt modelId="{F2D869A6-A420-B14B-997B-410C65430499}">
      <dgm:prSet phldrT="[Tex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EF2D5620-178A-084C-9C3C-A740B9675DC4}" type="sibTrans" cxnId="{4B4A2063-4946-FF4D-92E2-2184D7009C20}">
      <dgm:prSet/>
      <dgm:spPr/>
      <dgm:t>
        <a:bodyPr/>
        <a:lstStyle/>
        <a:p>
          <a:endParaRPr lang="en-US"/>
        </a:p>
      </dgm:t>
    </dgm:pt>
    <dgm:pt modelId="{D26DE3FC-334E-7D40-9335-D1CCEEFFF79B}" type="parTrans" cxnId="{4B4A2063-4946-FF4D-92E2-2184D7009C20}">
      <dgm:prSet/>
      <dgm:spPr/>
      <dgm:t>
        <a:bodyPr/>
        <a:lstStyle/>
        <a:p>
          <a:endParaRPr lang="en-US"/>
        </a:p>
      </dgm:t>
    </dgm:pt>
    <dgm:pt modelId="{0AEED01E-723B-E443-9CB7-5C16438B604C}" type="pres">
      <dgm:prSet presAssocID="{916966F7-C95F-9D4B-BC0D-ED1AF2FDE056}" presName="theList" presStyleCnt="0">
        <dgm:presLayoutVars>
          <dgm:dir/>
          <dgm:animLvl val="lvl"/>
          <dgm:resizeHandles val="exact"/>
        </dgm:presLayoutVars>
      </dgm:prSet>
      <dgm:spPr/>
      <dgm:t>
        <a:bodyPr/>
        <a:lstStyle/>
        <a:p>
          <a:endParaRPr lang="en-US"/>
        </a:p>
      </dgm:t>
    </dgm:pt>
    <dgm:pt modelId="{55F32CD6-2366-8C40-BD51-5791540F4DF8}" type="pres">
      <dgm:prSet presAssocID="{EF392248-5925-1A4D-90A7-1DB78B01D7A2}" presName="compNode" presStyleCnt="0"/>
      <dgm:spPr/>
    </dgm:pt>
    <dgm:pt modelId="{370175FC-F5A8-1142-887E-9A3AACC34D8F}" type="pres">
      <dgm:prSet presAssocID="{EF392248-5925-1A4D-90A7-1DB78B01D7A2}" presName="noGeometry" presStyleCnt="0"/>
      <dgm:spPr/>
    </dgm:pt>
    <dgm:pt modelId="{7877E06B-46DB-9742-A8BB-D685D0584CED}" type="pres">
      <dgm:prSet presAssocID="{EF392248-5925-1A4D-90A7-1DB78B01D7A2}" presName="childTextVisible" presStyleLbl="bgAccFollowNode1" presStyleIdx="0" presStyleCnt="5">
        <dgm:presLayoutVars>
          <dgm:bulletEnabled val="1"/>
        </dgm:presLayoutVars>
        <dgm:style>
          <a:lnRef idx="1">
            <a:schemeClr val="accent2"/>
          </a:lnRef>
          <a:fillRef idx="2">
            <a:schemeClr val="accent2"/>
          </a:fillRef>
          <a:effectRef idx="1">
            <a:schemeClr val="accent2"/>
          </a:effectRef>
          <a:fontRef idx="minor">
            <a:schemeClr val="dk1"/>
          </a:fontRef>
        </dgm:style>
      </dgm:prSet>
      <dgm:spPr/>
      <dgm:t>
        <a:bodyPr/>
        <a:lstStyle/>
        <a:p>
          <a:endParaRPr lang="en-US"/>
        </a:p>
      </dgm:t>
    </dgm:pt>
    <dgm:pt modelId="{6B59A421-31AA-4A4B-A749-9333A07A7E14}" type="pres">
      <dgm:prSet presAssocID="{EF392248-5925-1A4D-90A7-1DB78B01D7A2}" presName="childTextHidden" presStyleLbl="bgAccFollowNode1" presStyleIdx="0" presStyleCnt="5"/>
      <dgm:spPr/>
      <dgm:t>
        <a:bodyPr/>
        <a:lstStyle/>
        <a:p>
          <a:endParaRPr lang="en-US"/>
        </a:p>
      </dgm:t>
    </dgm:pt>
    <dgm:pt modelId="{F83CA2AF-7D1C-8E41-A4D5-51B075BB1A0C}" type="pres">
      <dgm:prSet presAssocID="{EF392248-5925-1A4D-90A7-1DB78B01D7A2}" presName="parentText" presStyleLbl="node1" presStyleIdx="0" presStyleCnt="5" custScaleX="90637">
        <dgm:presLayoutVars>
          <dgm:chMax val="1"/>
          <dgm:bulletEnabled val="1"/>
        </dgm:presLayoutVars>
      </dgm:prSet>
      <dgm:spPr/>
      <dgm:t>
        <a:bodyPr/>
        <a:lstStyle/>
        <a:p>
          <a:endParaRPr lang="en-US"/>
        </a:p>
      </dgm:t>
    </dgm:pt>
    <dgm:pt modelId="{D87C5CDE-6EAE-F149-ADC2-8245924D03E1}" type="pres">
      <dgm:prSet presAssocID="{EF392248-5925-1A4D-90A7-1DB78B01D7A2}" presName="aSpace" presStyleCnt="0"/>
      <dgm:spPr/>
    </dgm:pt>
    <dgm:pt modelId="{986E3F39-9135-BA4F-876D-3D73FD23D0FB}" type="pres">
      <dgm:prSet presAssocID="{CC604D8E-0E8B-9041-A4BF-91EFEA4E1A82}" presName="compNode" presStyleCnt="0"/>
      <dgm:spPr/>
    </dgm:pt>
    <dgm:pt modelId="{21D9163A-9CE8-8F4A-93BB-247ACBE916C1}" type="pres">
      <dgm:prSet presAssocID="{CC604D8E-0E8B-9041-A4BF-91EFEA4E1A82}" presName="noGeometry" presStyleCnt="0"/>
      <dgm:spPr/>
    </dgm:pt>
    <dgm:pt modelId="{33181B19-6E66-2B46-B843-E2F9B6C6A2D0}" type="pres">
      <dgm:prSet presAssocID="{CC604D8E-0E8B-9041-A4BF-91EFEA4E1A82}" presName="childTextVisible" presStyleLbl="bgAccFollowNode1" presStyleIdx="1" presStyleCnt="5">
        <dgm:presLayoutVars>
          <dgm:bulletEnabled val="1"/>
        </dgm:presLayoutVars>
      </dgm:prSet>
      <dgm:spPr/>
      <dgm:t>
        <a:bodyPr/>
        <a:lstStyle/>
        <a:p>
          <a:endParaRPr lang="en-US"/>
        </a:p>
      </dgm:t>
    </dgm:pt>
    <dgm:pt modelId="{1CF8529F-40AA-D443-9513-C138487E598B}" type="pres">
      <dgm:prSet presAssocID="{CC604D8E-0E8B-9041-A4BF-91EFEA4E1A82}" presName="childTextHidden" presStyleLbl="bgAccFollowNode1" presStyleIdx="1" presStyleCnt="5"/>
      <dgm:spPr/>
      <dgm:t>
        <a:bodyPr/>
        <a:lstStyle/>
        <a:p>
          <a:endParaRPr lang="en-US"/>
        </a:p>
      </dgm:t>
    </dgm:pt>
    <dgm:pt modelId="{41449C00-2C0F-8946-A40E-5AA07F485061}" type="pres">
      <dgm:prSet presAssocID="{CC604D8E-0E8B-9041-A4BF-91EFEA4E1A82}" presName="parentText" presStyleLbl="node1" presStyleIdx="1" presStyleCnt="5">
        <dgm:presLayoutVars>
          <dgm:chMax val="1"/>
          <dgm:bulletEnabled val="1"/>
        </dgm:presLayoutVars>
      </dgm:prSet>
      <dgm:spPr/>
      <dgm:t>
        <a:bodyPr/>
        <a:lstStyle/>
        <a:p>
          <a:endParaRPr lang="en-US"/>
        </a:p>
      </dgm:t>
    </dgm:pt>
    <dgm:pt modelId="{3E24214A-6BE1-844E-858B-CD75FB02588D}" type="pres">
      <dgm:prSet presAssocID="{CC604D8E-0E8B-9041-A4BF-91EFEA4E1A82}" presName="aSpace" presStyleCnt="0"/>
      <dgm:spPr/>
    </dgm:pt>
    <dgm:pt modelId="{9869C086-BCA6-8E41-BCEF-9BCFDC207D2A}" type="pres">
      <dgm:prSet presAssocID="{E1C78AC5-6E0B-CA44-AC2F-A824BAB0343C}" presName="compNode" presStyleCnt="0"/>
      <dgm:spPr/>
    </dgm:pt>
    <dgm:pt modelId="{ECB0A7BE-D2D4-4847-A79E-FBBDF6765CC7}" type="pres">
      <dgm:prSet presAssocID="{E1C78AC5-6E0B-CA44-AC2F-A824BAB0343C}" presName="noGeometry" presStyleCnt="0"/>
      <dgm:spPr/>
    </dgm:pt>
    <dgm:pt modelId="{A0F39B0E-86B2-A749-A158-D1FFEF36C08E}" type="pres">
      <dgm:prSet presAssocID="{E1C78AC5-6E0B-CA44-AC2F-A824BAB0343C}" presName="childTextVisible" presStyleLbl="bgAccFollowNode1" presStyleIdx="2" presStyleCnt="5" custScaleY="94598">
        <dgm:presLayoutVars>
          <dgm:bulletEnabled val="1"/>
        </dgm:presLayoutVars>
      </dgm:prSet>
      <dgm:spPr/>
      <dgm:t>
        <a:bodyPr/>
        <a:lstStyle/>
        <a:p>
          <a:endParaRPr lang="en-US"/>
        </a:p>
      </dgm:t>
    </dgm:pt>
    <dgm:pt modelId="{017BE792-6498-5845-98B3-8A199F1A9CBF}" type="pres">
      <dgm:prSet presAssocID="{E1C78AC5-6E0B-CA44-AC2F-A824BAB0343C}" presName="childTextHidden" presStyleLbl="bgAccFollowNode1" presStyleIdx="2" presStyleCnt="5"/>
      <dgm:spPr/>
      <dgm:t>
        <a:bodyPr/>
        <a:lstStyle/>
        <a:p>
          <a:endParaRPr lang="en-US"/>
        </a:p>
      </dgm:t>
    </dgm:pt>
    <dgm:pt modelId="{4BF03216-0C1D-8040-BA6C-327EED1A14B2}" type="pres">
      <dgm:prSet presAssocID="{E1C78AC5-6E0B-CA44-AC2F-A824BAB0343C}" presName="parentText" presStyleLbl="node1" presStyleIdx="2" presStyleCnt="5" custScaleX="123072" custScaleY="115998">
        <dgm:presLayoutVars>
          <dgm:chMax val="1"/>
          <dgm:bulletEnabled val="1"/>
        </dgm:presLayoutVars>
      </dgm:prSet>
      <dgm:spPr/>
      <dgm:t>
        <a:bodyPr/>
        <a:lstStyle/>
        <a:p>
          <a:endParaRPr lang="en-US"/>
        </a:p>
      </dgm:t>
    </dgm:pt>
    <dgm:pt modelId="{F4FC24F8-0F98-2A46-A749-3EDCE44AEA3F}" type="pres">
      <dgm:prSet presAssocID="{E1C78AC5-6E0B-CA44-AC2F-A824BAB0343C}" presName="aSpace" presStyleCnt="0"/>
      <dgm:spPr/>
    </dgm:pt>
    <dgm:pt modelId="{07754C8E-A55A-2749-9D5D-5C8BB5431B35}" type="pres">
      <dgm:prSet presAssocID="{DCACEE73-07AE-9D43-BA48-FFFC6097CF8C}" presName="compNode" presStyleCnt="0"/>
      <dgm:spPr/>
    </dgm:pt>
    <dgm:pt modelId="{848A9470-61C4-4840-8662-9DCC19947C94}" type="pres">
      <dgm:prSet presAssocID="{DCACEE73-07AE-9D43-BA48-FFFC6097CF8C}" presName="noGeometry" presStyleCnt="0"/>
      <dgm:spPr/>
    </dgm:pt>
    <dgm:pt modelId="{3ACCF320-8A1D-E545-8082-6818C953945D}" type="pres">
      <dgm:prSet presAssocID="{DCACEE73-07AE-9D43-BA48-FFFC6097CF8C}" presName="childTextVisible" presStyleLbl="bgAccFollowNode1" presStyleIdx="3" presStyleCnt="5">
        <dgm:presLayoutVars>
          <dgm:bulletEnabled val="1"/>
        </dgm:presLayoutVars>
      </dgm:prSet>
      <dgm:spPr/>
      <dgm:t>
        <a:bodyPr/>
        <a:lstStyle/>
        <a:p>
          <a:endParaRPr lang="en-US"/>
        </a:p>
      </dgm:t>
    </dgm:pt>
    <dgm:pt modelId="{F416D377-CD4C-6245-87D6-903E0053F632}" type="pres">
      <dgm:prSet presAssocID="{DCACEE73-07AE-9D43-BA48-FFFC6097CF8C}" presName="childTextHidden" presStyleLbl="bgAccFollowNode1" presStyleIdx="3" presStyleCnt="5"/>
      <dgm:spPr/>
      <dgm:t>
        <a:bodyPr/>
        <a:lstStyle/>
        <a:p>
          <a:endParaRPr lang="en-US"/>
        </a:p>
      </dgm:t>
    </dgm:pt>
    <dgm:pt modelId="{780F09E7-82F0-0042-B023-FFB1D3BC9F8E}" type="pres">
      <dgm:prSet presAssocID="{DCACEE73-07AE-9D43-BA48-FFFC6097CF8C}" presName="parentText" presStyleLbl="node1" presStyleIdx="3" presStyleCnt="5">
        <dgm:presLayoutVars>
          <dgm:chMax val="1"/>
          <dgm:bulletEnabled val="1"/>
        </dgm:presLayoutVars>
      </dgm:prSet>
      <dgm:spPr/>
      <dgm:t>
        <a:bodyPr/>
        <a:lstStyle/>
        <a:p>
          <a:endParaRPr lang="en-US"/>
        </a:p>
      </dgm:t>
    </dgm:pt>
    <dgm:pt modelId="{7B7F9E70-071C-3F4E-AEF1-A1CCC151E7BC}" type="pres">
      <dgm:prSet presAssocID="{DCACEE73-07AE-9D43-BA48-FFFC6097CF8C}" presName="aSpace" presStyleCnt="0"/>
      <dgm:spPr/>
    </dgm:pt>
    <dgm:pt modelId="{8B8F6C03-E79F-5E4D-8991-5022F58E720B}" type="pres">
      <dgm:prSet presAssocID="{D1000DE7-DFCE-114B-BC75-D77756E03799}" presName="compNode" presStyleCnt="0"/>
      <dgm:spPr/>
    </dgm:pt>
    <dgm:pt modelId="{DBFAD022-E3C9-B440-AA7A-28B4238EDE90}" type="pres">
      <dgm:prSet presAssocID="{D1000DE7-DFCE-114B-BC75-D77756E03799}" presName="noGeometry" presStyleCnt="0"/>
      <dgm:spPr/>
    </dgm:pt>
    <dgm:pt modelId="{D9197BC5-8D11-D84F-96EE-876CDC6899EE}" type="pres">
      <dgm:prSet presAssocID="{D1000DE7-DFCE-114B-BC75-D77756E03799}" presName="childTextVisible" presStyleLbl="bgAccFollowNode1" presStyleIdx="4" presStyleCnt="5" custScaleX="120897" custScaleY="67417">
        <dgm:presLayoutVars>
          <dgm:bulletEnabled val="1"/>
        </dgm:presLayoutVars>
      </dgm:prSet>
      <dgm:spPr>
        <a:prstGeom prst="roundRect">
          <a:avLst/>
        </a:prstGeom>
      </dgm:spPr>
      <dgm:t>
        <a:bodyPr/>
        <a:lstStyle/>
        <a:p>
          <a:endParaRPr lang="en-US"/>
        </a:p>
      </dgm:t>
    </dgm:pt>
    <dgm:pt modelId="{46DE3DF4-252C-B64A-B57A-09A0988ED94D}" type="pres">
      <dgm:prSet presAssocID="{D1000DE7-DFCE-114B-BC75-D77756E03799}" presName="childTextHidden" presStyleLbl="bgAccFollowNode1" presStyleIdx="4" presStyleCnt="5"/>
      <dgm:spPr/>
      <dgm:t>
        <a:bodyPr/>
        <a:lstStyle/>
        <a:p>
          <a:endParaRPr lang="en-US"/>
        </a:p>
      </dgm:t>
    </dgm:pt>
    <dgm:pt modelId="{758F0C8F-34F2-E743-A1EE-F9A3CEBA0A4C}" type="pres">
      <dgm:prSet presAssocID="{D1000DE7-DFCE-114B-BC75-D77756E03799}" presName="parentText" presStyleLbl="node1" presStyleIdx="4" presStyleCnt="5" custLinFactNeighborX="-8052" custLinFactNeighborY="-2728">
        <dgm:presLayoutVars>
          <dgm:chMax val="1"/>
          <dgm:bulletEnabled val="1"/>
        </dgm:presLayoutVars>
      </dgm:prSet>
      <dgm:spPr/>
      <dgm:t>
        <a:bodyPr/>
        <a:lstStyle/>
        <a:p>
          <a:endParaRPr lang="en-US"/>
        </a:p>
      </dgm:t>
    </dgm:pt>
  </dgm:ptLst>
  <dgm:cxnLst>
    <dgm:cxn modelId="{B2C64420-26C5-874C-9B85-1632B9E181BA}" srcId="{916966F7-C95F-9D4B-BC0D-ED1AF2FDE056}" destId="{DCACEE73-07AE-9D43-BA48-FFFC6097CF8C}" srcOrd="3" destOrd="0" parTransId="{DB6E4782-07AE-AE44-A0A7-8172D13DB1BB}" sibTransId="{0155409C-8287-EF4B-AD9C-79DD8182F26F}"/>
    <dgm:cxn modelId="{BF5D6981-A74B-E64D-A05F-F825A9B6A0DC}" type="presOf" srcId="{916966F7-C95F-9D4B-BC0D-ED1AF2FDE056}" destId="{0AEED01E-723B-E443-9CB7-5C16438B604C}" srcOrd="0" destOrd="0" presId="urn:microsoft.com/office/officeart/2005/8/layout/hProcess6"/>
    <dgm:cxn modelId="{1082E274-CE55-C34F-8039-A29D08958D36}" type="presOf" srcId="{31ACACE4-76DD-2649-9703-5DF03BFB6736}" destId="{33181B19-6E66-2B46-B843-E2F9B6C6A2D0}" srcOrd="0" destOrd="1" presId="urn:microsoft.com/office/officeart/2005/8/layout/hProcess6"/>
    <dgm:cxn modelId="{0CA12DD1-7A1C-5140-B0CB-3CE6B1C66673}" type="presOf" srcId="{F2D869A6-A420-B14B-997B-410C65430499}" destId="{46DE3DF4-252C-B64A-B57A-09A0988ED94D}" srcOrd="1" destOrd="1" presId="urn:microsoft.com/office/officeart/2005/8/layout/hProcess6"/>
    <dgm:cxn modelId="{E4B572E8-EA6E-7147-B9AC-33EAFFE7854C}" type="presOf" srcId="{D5F16F7E-D50E-CF4B-BCB6-E2260016061B}" destId="{D9197BC5-8D11-D84F-96EE-876CDC6899EE}" srcOrd="0" destOrd="0" presId="urn:microsoft.com/office/officeart/2005/8/layout/hProcess6"/>
    <dgm:cxn modelId="{C1429F72-8B1F-8D4E-9734-2F1F26F3A3AE}" type="presOf" srcId="{16638B67-E37E-C247-9896-1A8B81072678}" destId="{3ACCF320-8A1D-E545-8082-6818C953945D}" srcOrd="0" destOrd="2" presId="urn:microsoft.com/office/officeart/2005/8/layout/hProcess6"/>
    <dgm:cxn modelId="{87D884BA-64A9-EB4A-8DE4-799DCF47438A}" type="presOf" srcId="{71082801-23A8-034B-B6EA-4A4263394290}" destId="{1CF8529F-40AA-D443-9513-C138487E598B}" srcOrd="1" destOrd="2" presId="urn:microsoft.com/office/officeart/2005/8/layout/hProcess6"/>
    <dgm:cxn modelId="{9F1F2D48-2A73-8144-896B-D0D542E8BD7B}" srcId="{CC604D8E-0E8B-9041-A4BF-91EFEA4E1A82}" destId="{71082801-23A8-034B-B6EA-4A4263394290}" srcOrd="2" destOrd="0" parTransId="{A98E4554-64C2-8F4B-9125-27F9EAB1AF00}" sibTransId="{AC815677-DD39-DD4E-BD8B-8EE47F3EA0B6}"/>
    <dgm:cxn modelId="{4A26C0C7-4E42-1245-88B1-B85CDBB5E1C4}" type="presOf" srcId="{D5F16F7E-D50E-CF4B-BCB6-E2260016061B}" destId="{46DE3DF4-252C-B64A-B57A-09A0988ED94D}" srcOrd="1" destOrd="0" presId="urn:microsoft.com/office/officeart/2005/8/layout/hProcess6"/>
    <dgm:cxn modelId="{87ADF624-CB27-644F-9410-5A661EC209C5}" type="presOf" srcId="{71082801-23A8-034B-B6EA-4A4263394290}" destId="{33181B19-6E66-2B46-B843-E2F9B6C6A2D0}" srcOrd="0" destOrd="2" presId="urn:microsoft.com/office/officeart/2005/8/layout/hProcess6"/>
    <dgm:cxn modelId="{48D48603-FDC1-BC4F-A420-84BD4C6FEE2F}" srcId="{D1000DE7-DFCE-114B-BC75-D77756E03799}" destId="{D5F16F7E-D50E-CF4B-BCB6-E2260016061B}" srcOrd="0" destOrd="0" parTransId="{A717FB8F-E46C-DF4B-87D1-8087D2D8A9D7}" sibTransId="{2CEBD46A-DF46-3A45-92E1-2EFFF7D29578}"/>
    <dgm:cxn modelId="{5DBAE98B-A5BA-564D-89AA-CB42838D020A}" type="presOf" srcId="{EF392248-5925-1A4D-90A7-1DB78B01D7A2}" destId="{F83CA2AF-7D1C-8E41-A4D5-51B075BB1A0C}" srcOrd="0" destOrd="0" presId="urn:microsoft.com/office/officeart/2005/8/layout/hProcess6"/>
    <dgm:cxn modelId="{AE100BBA-F2A4-BD40-9E97-8154C1A6763A}" type="presOf" srcId="{31ACACE4-76DD-2649-9703-5DF03BFB6736}" destId="{1CF8529F-40AA-D443-9513-C138487E598B}" srcOrd="1" destOrd="1" presId="urn:microsoft.com/office/officeart/2005/8/layout/hProcess6"/>
    <dgm:cxn modelId="{EE2A5EE7-9066-C944-9E23-A32C51984E6D}" srcId="{916966F7-C95F-9D4B-BC0D-ED1AF2FDE056}" destId="{CC604D8E-0E8B-9041-A4BF-91EFEA4E1A82}" srcOrd="1" destOrd="0" parTransId="{4C9CBE7F-9B32-E942-B021-05FA4230A9AF}" sibTransId="{CC355803-25A8-064B-92B6-4309D98FD114}"/>
    <dgm:cxn modelId="{70B1E519-C934-5940-B117-F9264C921F7D}" type="presOf" srcId="{423E3554-82BE-674E-A388-16BAD385C68B}" destId="{F416D377-CD4C-6245-87D6-903E0053F632}" srcOrd="1" destOrd="3" presId="urn:microsoft.com/office/officeart/2005/8/layout/hProcess6"/>
    <dgm:cxn modelId="{863D60B7-0E9C-EC4B-A214-7426C8301812}" srcId="{CC604D8E-0E8B-9041-A4BF-91EFEA4E1A82}" destId="{31ACACE4-76DD-2649-9703-5DF03BFB6736}" srcOrd="1" destOrd="0" parTransId="{A8558D20-06DE-424C-B35D-BC7825A76F76}" sibTransId="{29E949DB-3E3A-8247-875F-67F117C0D6A0}"/>
    <dgm:cxn modelId="{D333F18F-DBD3-7649-9E5B-6F9832879923}" srcId="{CC604D8E-0E8B-9041-A4BF-91EFEA4E1A82}" destId="{4ADDC111-D717-9B48-94AA-07E3EA7EF658}" srcOrd="0" destOrd="0" parTransId="{30F5CE8D-CAD3-E249-B988-1D39A101F3FF}" sibTransId="{9CE664B8-269D-7B4F-815F-88193356FA51}"/>
    <dgm:cxn modelId="{F494AC50-5EAE-4E45-824B-0A6DB51F6290}" type="presOf" srcId="{D1000DE7-DFCE-114B-BC75-D77756E03799}" destId="{758F0C8F-34F2-E743-A1EE-F9A3CEBA0A4C}" srcOrd="0" destOrd="0" presId="urn:microsoft.com/office/officeart/2005/8/layout/hProcess6"/>
    <dgm:cxn modelId="{3D8B3832-80E6-D948-B38A-F7B0F59506C7}" type="presOf" srcId="{49B05D5F-72ED-9C4D-8ABF-91BF761B5314}" destId="{3ACCF320-8A1D-E545-8082-6818C953945D}" srcOrd="0" destOrd="1" presId="urn:microsoft.com/office/officeart/2005/8/layout/hProcess6"/>
    <dgm:cxn modelId="{B92462AE-CBD8-4E48-BDCE-819D0554986F}" type="presOf" srcId="{05A33D8E-7115-0E44-BBD1-D065EDCE207C}" destId="{F416D377-CD4C-6245-87D6-903E0053F632}" srcOrd="1" destOrd="4" presId="urn:microsoft.com/office/officeart/2005/8/layout/hProcess6"/>
    <dgm:cxn modelId="{0323D144-708F-F543-89B6-6D5E91E57DFC}" srcId="{E1C78AC5-6E0B-CA44-AC2F-A824BAB0343C}" destId="{A0CDDF8B-45DA-8945-9E08-F2754F722625}" srcOrd="0" destOrd="0" parTransId="{7C7D949D-1108-C345-A3EF-B003ABD215D1}" sibTransId="{0A5F2939-57BF-A64C-916A-A512147A089B}"/>
    <dgm:cxn modelId="{2895EC4E-6897-B440-89CE-89637113D41E}" type="presOf" srcId="{423E3554-82BE-674E-A388-16BAD385C68B}" destId="{3ACCF320-8A1D-E545-8082-6818C953945D}" srcOrd="0" destOrd="3" presId="urn:microsoft.com/office/officeart/2005/8/layout/hProcess6"/>
    <dgm:cxn modelId="{57710BEA-B776-0243-ACDA-CC0E926F5AFA}" type="presOf" srcId="{55F1B108-9868-124A-80E0-37E87AB5B870}" destId="{3ACCF320-8A1D-E545-8082-6818C953945D}" srcOrd="0" destOrd="0" presId="urn:microsoft.com/office/officeart/2005/8/layout/hProcess6"/>
    <dgm:cxn modelId="{1BC763FB-772D-7B4D-A6D2-E66BC0585313}" srcId="{DCACEE73-07AE-9D43-BA48-FFFC6097CF8C}" destId="{49B05D5F-72ED-9C4D-8ABF-91BF761B5314}" srcOrd="1" destOrd="0" parTransId="{0298E642-9CE6-F24F-9D77-3BDDB5DD4E25}" sibTransId="{AC8AFC20-D8FA-454B-AB0A-D2A48102CF55}"/>
    <dgm:cxn modelId="{35E5CE9F-6668-094A-BA4F-B4354A903D5D}" type="presOf" srcId="{4ADDC111-D717-9B48-94AA-07E3EA7EF658}" destId="{1CF8529F-40AA-D443-9513-C138487E598B}" srcOrd="1" destOrd="0" presId="urn:microsoft.com/office/officeart/2005/8/layout/hProcess6"/>
    <dgm:cxn modelId="{8CDD1D7D-6375-9C4C-A239-6A76D630124E}" srcId="{DCACEE73-07AE-9D43-BA48-FFFC6097CF8C}" destId="{16638B67-E37E-C247-9896-1A8B81072678}" srcOrd="2" destOrd="0" parTransId="{203B260E-F08F-9D42-9595-CF41390955AD}" sibTransId="{5CAF02B6-09B7-7F4E-98F9-E06223605E63}"/>
    <dgm:cxn modelId="{0C24BE7D-3C9A-A843-9701-4664AA882BB5}" srcId="{DCACEE73-07AE-9D43-BA48-FFFC6097CF8C}" destId="{423E3554-82BE-674E-A388-16BAD385C68B}" srcOrd="3" destOrd="0" parTransId="{F452DCFE-46C9-A040-84A4-BD3413FF3D7A}" sibTransId="{63C2ABE7-EDBD-EF40-9F20-42D454B61E24}"/>
    <dgm:cxn modelId="{CD29A4B6-C0AC-794D-BF53-A3BA05EC5CCC}" srcId="{916966F7-C95F-9D4B-BC0D-ED1AF2FDE056}" destId="{EF392248-5925-1A4D-90A7-1DB78B01D7A2}" srcOrd="0" destOrd="0" parTransId="{84886CEB-4E3B-C44C-A42C-D2B78F467485}" sibTransId="{5B44D618-EFC3-BD4D-A783-761B382E6D0E}"/>
    <dgm:cxn modelId="{439ED6FB-752B-874C-A173-D05BA94D2343}" type="presOf" srcId="{55F1B108-9868-124A-80E0-37E87AB5B870}" destId="{F416D377-CD4C-6245-87D6-903E0053F632}" srcOrd="1" destOrd="0" presId="urn:microsoft.com/office/officeart/2005/8/layout/hProcess6"/>
    <dgm:cxn modelId="{CA959D9A-FE4B-EA4F-BF3D-A4257710B68D}" type="presOf" srcId="{A0CDDF8B-45DA-8945-9E08-F2754F722625}" destId="{A0F39B0E-86B2-A749-A158-D1FFEF36C08E}" srcOrd="0" destOrd="0" presId="urn:microsoft.com/office/officeart/2005/8/layout/hProcess6"/>
    <dgm:cxn modelId="{8F0168CA-FF92-7F4F-B592-824287BBFF95}" type="presOf" srcId="{16638B67-E37E-C247-9896-1A8B81072678}" destId="{F416D377-CD4C-6245-87D6-903E0053F632}" srcOrd="1" destOrd="2" presId="urn:microsoft.com/office/officeart/2005/8/layout/hProcess6"/>
    <dgm:cxn modelId="{3B15DD5A-2C6B-2041-B622-CBF7FD822F0C}" srcId="{DCACEE73-07AE-9D43-BA48-FFFC6097CF8C}" destId="{05A33D8E-7115-0E44-BBD1-D065EDCE207C}" srcOrd="4" destOrd="0" parTransId="{C570D678-686E-7F4C-A963-13C4B0BD0151}" sibTransId="{3F924E02-BA75-8F42-A82A-80697E721ACA}"/>
    <dgm:cxn modelId="{D1E49A98-7A32-1C4B-93B1-06C750F2833B}" type="presOf" srcId="{DCACEE73-07AE-9D43-BA48-FFFC6097CF8C}" destId="{780F09E7-82F0-0042-B023-FFB1D3BC9F8E}" srcOrd="0" destOrd="0" presId="urn:microsoft.com/office/officeart/2005/8/layout/hProcess6"/>
    <dgm:cxn modelId="{1290E40A-E8BF-4D49-A72C-F15527BC1FFF}" srcId="{916966F7-C95F-9D4B-BC0D-ED1AF2FDE056}" destId="{E1C78AC5-6E0B-CA44-AC2F-A824BAB0343C}" srcOrd="2" destOrd="0" parTransId="{A1A47CBD-3814-D24F-AB89-BE80C16B8BB9}" sibTransId="{122594EF-37C0-4149-B837-9FDE7E88AB1F}"/>
    <dgm:cxn modelId="{4B4A2063-4946-FF4D-92E2-2184D7009C20}" srcId="{D1000DE7-DFCE-114B-BC75-D77756E03799}" destId="{F2D869A6-A420-B14B-997B-410C65430499}" srcOrd="1" destOrd="0" parTransId="{D26DE3FC-334E-7D40-9335-D1CCEEFFF79B}" sibTransId="{EF2D5620-178A-084C-9C3C-A740B9675DC4}"/>
    <dgm:cxn modelId="{1EF53CAC-7AB9-7140-A864-9E02A17B61EE}" type="presOf" srcId="{F2D869A6-A420-B14B-997B-410C65430499}" destId="{D9197BC5-8D11-D84F-96EE-876CDC6899EE}" srcOrd="0" destOrd="1" presId="urn:microsoft.com/office/officeart/2005/8/layout/hProcess6"/>
    <dgm:cxn modelId="{8297259D-0237-2E4E-851B-66B679F708EA}" type="presOf" srcId="{4ADDC111-D717-9B48-94AA-07E3EA7EF658}" destId="{33181B19-6E66-2B46-B843-E2F9B6C6A2D0}" srcOrd="0" destOrd="0" presId="urn:microsoft.com/office/officeart/2005/8/layout/hProcess6"/>
    <dgm:cxn modelId="{36CEF95F-C6A9-2A4B-94ED-915063C8C898}" srcId="{916966F7-C95F-9D4B-BC0D-ED1AF2FDE056}" destId="{D1000DE7-DFCE-114B-BC75-D77756E03799}" srcOrd="4" destOrd="0" parTransId="{4B425EF2-0DF0-814B-95AA-E6B3B2FD2BC7}" sibTransId="{F62C4BCF-32DE-8040-9DB4-F468EDD25179}"/>
    <dgm:cxn modelId="{EF2C48E2-28DF-0846-A2BE-9A16BF4DCE9E}" type="presOf" srcId="{49B05D5F-72ED-9C4D-8ABF-91BF761B5314}" destId="{F416D377-CD4C-6245-87D6-903E0053F632}" srcOrd="1" destOrd="1" presId="urn:microsoft.com/office/officeart/2005/8/layout/hProcess6"/>
    <dgm:cxn modelId="{070C09F8-9269-F142-9BEC-674CB3BB8A6E}" srcId="{DCACEE73-07AE-9D43-BA48-FFFC6097CF8C}" destId="{55F1B108-9868-124A-80E0-37E87AB5B870}" srcOrd="0" destOrd="0" parTransId="{A22499AA-C013-AC41-ADBD-CBBA0040CE7C}" sibTransId="{F9621495-3F4E-E94A-8C10-081D91E092F6}"/>
    <dgm:cxn modelId="{B76D07CB-23DA-3945-96A2-F7B02A1BF418}" type="presOf" srcId="{05A33D8E-7115-0E44-BBD1-D065EDCE207C}" destId="{3ACCF320-8A1D-E545-8082-6818C953945D}" srcOrd="0" destOrd="4" presId="urn:microsoft.com/office/officeart/2005/8/layout/hProcess6"/>
    <dgm:cxn modelId="{9CFE5B02-9135-0E4D-9F5A-3F5855ED26E1}" type="presOf" srcId="{A0CDDF8B-45DA-8945-9E08-F2754F722625}" destId="{017BE792-6498-5845-98B3-8A199F1A9CBF}" srcOrd="1" destOrd="0" presId="urn:microsoft.com/office/officeart/2005/8/layout/hProcess6"/>
    <dgm:cxn modelId="{D284AE0A-3291-FB46-8759-BE881AB01352}" type="presOf" srcId="{CC604D8E-0E8B-9041-A4BF-91EFEA4E1A82}" destId="{41449C00-2C0F-8946-A40E-5AA07F485061}" srcOrd="0" destOrd="0" presId="urn:microsoft.com/office/officeart/2005/8/layout/hProcess6"/>
    <dgm:cxn modelId="{6C7E6329-9238-854E-8465-D2F9EE7063B3}" type="presOf" srcId="{E1C78AC5-6E0B-CA44-AC2F-A824BAB0343C}" destId="{4BF03216-0C1D-8040-BA6C-327EED1A14B2}" srcOrd="0" destOrd="0" presId="urn:microsoft.com/office/officeart/2005/8/layout/hProcess6"/>
    <dgm:cxn modelId="{56C0300F-58FB-8B43-B49A-61291270F67E}" type="presParOf" srcId="{0AEED01E-723B-E443-9CB7-5C16438B604C}" destId="{55F32CD6-2366-8C40-BD51-5791540F4DF8}" srcOrd="0" destOrd="0" presId="urn:microsoft.com/office/officeart/2005/8/layout/hProcess6"/>
    <dgm:cxn modelId="{9F716655-C84A-E64F-B45F-F146DC4DBFBF}" type="presParOf" srcId="{55F32CD6-2366-8C40-BD51-5791540F4DF8}" destId="{370175FC-F5A8-1142-887E-9A3AACC34D8F}" srcOrd="0" destOrd="0" presId="urn:microsoft.com/office/officeart/2005/8/layout/hProcess6"/>
    <dgm:cxn modelId="{D4B4DE4B-196F-8F45-9D3D-0B49B3798350}" type="presParOf" srcId="{55F32CD6-2366-8C40-BD51-5791540F4DF8}" destId="{7877E06B-46DB-9742-A8BB-D685D0584CED}" srcOrd="1" destOrd="0" presId="urn:microsoft.com/office/officeart/2005/8/layout/hProcess6"/>
    <dgm:cxn modelId="{E01AF3AB-AA77-7F4C-BF5B-55FDDF464D0C}" type="presParOf" srcId="{55F32CD6-2366-8C40-BD51-5791540F4DF8}" destId="{6B59A421-31AA-4A4B-A749-9333A07A7E14}" srcOrd="2" destOrd="0" presId="urn:microsoft.com/office/officeart/2005/8/layout/hProcess6"/>
    <dgm:cxn modelId="{9583BB5C-EF4E-6C42-A217-EBB98532497D}" type="presParOf" srcId="{55F32CD6-2366-8C40-BD51-5791540F4DF8}" destId="{F83CA2AF-7D1C-8E41-A4D5-51B075BB1A0C}" srcOrd="3" destOrd="0" presId="urn:microsoft.com/office/officeart/2005/8/layout/hProcess6"/>
    <dgm:cxn modelId="{FDCA0150-D2BD-1D46-865B-715BDD6EB797}" type="presParOf" srcId="{0AEED01E-723B-E443-9CB7-5C16438B604C}" destId="{D87C5CDE-6EAE-F149-ADC2-8245924D03E1}" srcOrd="1" destOrd="0" presId="urn:microsoft.com/office/officeart/2005/8/layout/hProcess6"/>
    <dgm:cxn modelId="{3A1C6B90-5677-1A40-B53C-7D58B89169D3}" type="presParOf" srcId="{0AEED01E-723B-E443-9CB7-5C16438B604C}" destId="{986E3F39-9135-BA4F-876D-3D73FD23D0FB}" srcOrd="2" destOrd="0" presId="urn:microsoft.com/office/officeart/2005/8/layout/hProcess6"/>
    <dgm:cxn modelId="{15E7886A-5931-7949-A90E-2B21D3279318}" type="presParOf" srcId="{986E3F39-9135-BA4F-876D-3D73FD23D0FB}" destId="{21D9163A-9CE8-8F4A-93BB-247ACBE916C1}" srcOrd="0" destOrd="0" presId="urn:microsoft.com/office/officeart/2005/8/layout/hProcess6"/>
    <dgm:cxn modelId="{88BF1B03-4A0D-B74E-88B4-14F8A22237AC}" type="presParOf" srcId="{986E3F39-9135-BA4F-876D-3D73FD23D0FB}" destId="{33181B19-6E66-2B46-B843-E2F9B6C6A2D0}" srcOrd="1" destOrd="0" presId="urn:microsoft.com/office/officeart/2005/8/layout/hProcess6"/>
    <dgm:cxn modelId="{8B3F1693-B010-B342-8944-5386327263A0}" type="presParOf" srcId="{986E3F39-9135-BA4F-876D-3D73FD23D0FB}" destId="{1CF8529F-40AA-D443-9513-C138487E598B}" srcOrd="2" destOrd="0" presId="urn:microsoft.com/office/officeart/2005/8/layout/hProcess6"/>
    <dgm:cxn modelId="{A301F14E-09E0-0544-A44F-0667E7790662}" type="presParOf" srcId="{986E3F39-9135-BA4F-876D-3D73FD23D0FB}" destId="{41449C00-2C0F-8946-A40E-5AA07F485061}" srcOrd="3" destOrd="0" presId="urn:microsoft.com/office/officeart/2005/8/layout/hProcess6"/>
    <dgm:cxn modelId="{84E23A42-F53B-F044-A306-AF58E41E3968}" type="presParOf" srcId="{0AEED01E-723B-E443-9CB7-5C16438B604C}" destId="{3E24214A-6BE1-844E-858B-CD75FB02588D}" srcOrd="3" destOrd="0" presId="urn:microsoft.com/office/officeart/2005/8/layout/hProcess6"/>
    <dgm:cxn modelId="{D313F34B-E5EF-8D4A-AE0A-28982B88BDBA}" type="presParOf" srcId="{0AEED01E-723B-E443-9CB7-5C16438B604C}" destId="{9869C086-BCA6-8E41-BCEF-9BCFDC207D2A}" srcOrd="4" destOrd="0" presId="urn:microsoft.com/office/officeart/2005/8/layout/hProcess6"/>
    <dgm:cxn modelId="{2CAC1ED9-BAEC-0F4D-9E80-23ACE8B17F79}" type="presParOf" srcId="{9869C086-BCA6-8E41-BCEF-9BCFDC207D2A}" destId="{ECB0A7BE-D2D4-4847-A79E-FBBDF6765CC7}" srcOrd="0" destOrd="0" presId="urn:microsoft.com/office/officeart/2005/8/layout/hProcess6"/>
    <dgm:cxn modelId="{A53A5DE5-1615-C545-B5DD-790E9485B52D}" type="presParOf" srcId="{9869C086-BCA6-8E41-BCEF-9BCFDC207D2A}" destId="{A0F39B0E-86B2-A749-A158-D1FFEF36C08E}" srcOrd="1" destOrd="0" presId="urn:microsoft.com/office/officeart/2005/8/layout/hProcess6"/>
    <dgm:cxn modelId="{4BDF97B6-98B5-604F-BCB5-EF70237C139C}" type="presParOf" srcId="{9869C086-BCA6-8E41-BCEF-9BCFDC207D2A}" destId="{017BE792-6498-5845-98B3-8A199F1A9CBF}" srcOrd="2" destOrd="0" presId="urn:microsoft.com/office/officeart/2005/8/layout/hProcess6"/>
    <dgm:cxn modelId="{F9B9FA6F-2EE3-AB40-B3EB-2E223B1C0377}" type="presParOf" srcId="{9869C086-BCA6-8E41-BCEF-9BCFDC207D2A}" destId="{4BF03216-0C1D-8040-BA6C-327EED1A14B2}" srcOrd="3" destOrd="0" presId="urn:microsoft.com/office/officeart/2005/8/layout/hProcess6"/>
    <dgm:cxn modelId="{344D33ED-A82F-4543-ABBD-D6D39F479DD5}" type="presParOf" srcId="{0AEED01E-723B-E443-9CB7-5C16438B604C}" destId="{F4FC24F8-0F98-2A46-A749-3EDCE44AEA3F}" srcOrd="5" destOrd="0" presId="urn:microsoft.com/office/officeart/2005/8/layout/hProcess6"/>
    <dgm:cxn modelId="{A8C54FA1-424E-924F-84F1-817040AB4904}" type="presParOf" srcId="{0AEED01E-723B-E443-9CB7-5C16438B604C}" destId="{07754C8E-A55A-2749-9D5D-5C8BB5431B35}" srcOrd="6" destOrd="0" presId="urn:microsoft.com/office/officeart/2005/8/layout/hProcess6"/>
    <dgm:cxn modelId="{45109058-F677-7640-8ED1-22745DFBF5E8}" type="presParOf" srcId="{07754C8E-A55A-2749-9D5D-5C8BB5431B35}" destId="{848A9470-61C4-4840-8662-9DCC19947C94}" srcOrd="0" destOrd="0" presId="urn:microsoft.com/office/officeart/2005/8/layout/hProcess6"/>
    <dgm:cxn modelId="{6DC97B16-4FA3-2B4E-B7F3-A974551DC789}" type="presParOf" srcId="{07754C8E-A55A-2749-9D5D-5C8BB5431B35}" destId="{3ACCF320-8A1D-E545-8082-6818C953945D}" srcOrd="1" destOrd="0" presId="urn:microsoft.com/office/officeart/2005/8/layout/hProcess6"/>
    <dgm:cxn modelId="{AA470767-A16D-5C43-9E98-2810889065D5}" type="presParOf" srcId="{07754C8E-A55A-2749-9D5D-5C8BB5431B35}" destId="{F416D377-CD4C-6245-87D6-903E0053F632}" srcOrd="2" destOrd="0" presId="urn:microsoft.com/office/officeart/2005/8/layout/hProcess6"/>
    <dgm:cxn modelId="{2ADAFC55-232B-0741-A0C3-D43C65148923}" type="presParOf" srcId="{07754C8E-A55A-2749-9D5D-5C8BB5431B35}" destId="{780F09E7-82F0-0042-B023-FFB1D3BC9F8E}" srcOrd="3" destOrd="0" presId="urn:microsoft.com/office/officeart/2005/8/layout/hProcess6"/>
    <dgm:cxn modelId="{1529F650-A726-444B-9BBF-C5AA793ECB4C}" type="presParOf" srcId="{0AEED01E-723B-E443-9CB7-5C16438B604C}" destId="{7B7F9E70-071C-3F4E-AEF1-A1CCC151E7BC}" srcOrd="7" destOrd="0" presId="urn:microsoft.com/office/officeart/2005/8/layout/hProcess6"/>
    <dgm:cxn modelId="{936C1EF8-7A74-7C43-A406-8A6BF60ADD4B}" type="presParOf" srcId="{0AEED01E-723B-E443-9CB7-5C16438B604C}" destId="{8B8F6C03-E79F-5E4D-8991-5022F58E720B}" srcOrd="8" destOrd="0" presId="urn:microsoft.com/office/officeart/2005/8/layout/hProcess6"/>
    <dgm:cxn modelId="{F347106A-73B5-964C-9A4D-C35EC31AB914}" type="presParOf" srcId="{8B8F6C03-E79F-5E4D-8991-5022F58E720B}" destId="{DBFAD022-E3C9-B440-AA7A-28B4238EDE90}" srcOrd="0" destOrd="0" presId="urn:microsoft.com/office/officeart/2005/8/layout/hProcess6"/>
    <dgm:cxn modelId="{878F143D-22D1-0447-992B-C0A3ABAE0D3B}" type="presParOf" srcId="{8B8F6C03-E79F-5E4D-8991-5022F58E720B}" destId="{D9197BC5-8D11-D84F-96EE-876CDC6899EE}" srcOrd="1" destOrd="0" presId="urn:microsoft.com/office/officeart/2005/8/layout/hProcess6"/>
    <dgm:cxn modelId="{296C745F-840A-5B45-99DA-6A264E88A7A9}" type="presParOf" srcId="{8B8F6C03-E79F-5E4D-8991-5022F58E720B}" destId="{46DE3DF4-252C-B64A-B57A-09A0988ED94D}" srcOrd="2" destOrd="0" presId="urn:microsoft.com/office/officeart/2005/8/layout/hProcess6"/>
    <dgm:cxn modelId="{F1A067A2-DFFE-044E-9A3C-A09A314D669A}" type="presParOf" srcId="{8B8F6C03-E79F-5E4D-8991-5022F58E720B}" destId="{758F0C8F-34F2-E743-A1EE-F9A3CEBA0A4C}" srcOrd="3" destOrd="0" presId="urn:microsoft.com/office/officeart/2005/8/layout/hProcess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6966F7-C95F-9D4B-BC0D-ED1AF2FDE056}" type="doc">
      <dgm:prSet loTypeId="urn:microsoft.com/office/officeart/2005/8/layout/hProcess6" loCatId="process" qsTypeId="urn:microsoft.com/office/officeart/2005/8/quickstyle/simple4" qsCatId="simple" csTypeId="urn:microsoft.com/office/officeart/2005/8/colors/accent1_2" csCatId="accent1" phldr="1"/>
      <dgm:spPr/>
      <dgm:t>
        <a:bodyPr/>
        <a:lstStyle/>
        <a:p>
          <a:endParaRPr lang="en-US"/>
        </a:p>
      </dgm:t>
    </dgm:pt>
    <dgm:pt modelId="{EF392248-5925-1A4D-90A7-1DB78B01D7A2}">
      <dgm:prSet phldrT="[Text]"/>
      <dgm:spPr/>
      <dgm:t>
        <a:bodyPr/>
        <a:lstStyle/>
        <a:p>
          <a:r>
            <a:rPr lang="en-US" dirty="0">
              <a:solidFill>
                <a:srgbClr val="000000"/>
              </a:solidFill>
              <a:latin typeface="Arial"/>
              <a:cs typeface="Arial"/>
            </a:rPr>
            <a:t>Service user teaching group</a:t>
          </a:r>
        </a:p>
      </dgm:t>
    </dgm:pt>
    <dgm:pt modelId="{84886CEB-4E3B-C44C-A42C-D2B78F467485}" type="parTrans" cxnId="{CD29A4B6-C0AC-794D-BF53-A3BA05EC5CCC}">
      <dgm:prSet/>
      <dgm:spPr/>
      <dgm:t>
        <a:bodyPr/>
        <a:lstStyle/>
        <a:p>
          <a:endParaRPr lang="en-US"/>
        </a:p>
      </dgm:t>
    </dgm:pt>
    <dgm:pt modelId="{5B44D618-EFC3-BD4D-A783-761B382E6D0E}" type="sibTrans" cxnId="{CD29A4B6-C0AC-794D-BF53-A3BA05EC5CCC}">
      <dgm:prSet/>
      <dgm:spPr/>
      <dgm:t>
        <a:bodyPr/>
        <a:lstStyle/>
        <a:p>
          <a:endParaRPr lang="en-US"/>
        </a:p>
      </dgm:t>
    </dgm:pt>
    <dgm:pt modelId="{CC604D8E-0E8B-9041-A4BF-91EFEA4E1A82}">
      <dgm:prSet phldrT="[Text]"/>
      <dgm:spPr/>
      <dgm:t>
        <a:bodyPr/>
        <a:lstStyle/>
        <a:p>
          <a:r>
            <a:rPr lang="en-US">
              <a:solidFill>
                <a:srgbClr val="000000"/>
              </a:solidFill>
              <a:latin typeface="Arial"/>
              <a:cs typeface="Arial"/>
            </a:rPr>
            <a:t>Pre-test</a:t>
          </a:r>
        </a:p>
      </dgm:t>
    </dgm:pt>
    <dgm:pt modelId="{4C9CBE7F-9B32-E942-B021-05FA4230A9AF}" type="parTrans" cxnId="{EE2A5EE7-9066-C944-9E23-A32C51984E6D}">
      <dgm:prSet/>
      <dgm:spPr/>
      <dgm:t>
        <a:bodyPr/>
        <a:lstStyle/>
        <a:p>
          <a:endParaRPr lang="en-US"/>
        </a:p>
      </dgm:t>
    </dgm:pt>
    <dgm:pt modelId="{CC355803-25A8-064B-92B6-4309D98FD114}" type="sibTrans" cxnId="{EE2A5EE7-9066-C944-9E23-A32C51984E6D}">
      <dgm:prSet/>
      <dgm:spPr/>
      <dgm:t>
        <a:bodyPr/>
        <a:lstStyle/>
        <a:p>
          <a:endParaRPr lang="en-US"/>
        </a:p>
      </dgm:t>
    </dgm:pt>
    <dgm:pt modelId="{D1000DE7-DFCE-114B-BC75-D77756E03799}">
      <dgm:prSet phldrT="[Text]"/>
      <dgm:spPr/>
      <dgm:t>
        <a:bodyPr/>
        <a:lstStyle/>
        <a:p>
          <a:r>
            <a:rPr lang="en-US">
              <a:solidFill>
                <a:srgbClr val="000000"/>
              </a:solidFill>
              <a:latin typeface="Arial"/>
              <a:cs typeface="Arial"/>
            </a:rPr>
            <a:t>Post-test </a:t>
          </a:r>
        </a:p>
        <a:p>
          <a:r>
            <a:rPr lang="en-US">
              <a:solidFill>
                <a:srgbClr val="000000"/>
              </a:solidFill>
              <a:latin typeface="Arial"/>
              <a:cs typeface="Arial"/>
            </a:rPr>
            <a:t>2</a:t>
          </a:r>
        </a:p>
      </dgm:t>
    </dgm:pt>
    <dgm:pt modelId="{4B425EF2-0DF0-814B-95AA-E6B3B2FD2BC7}" type="parTrans" cxnId="{36CEF95F-C6A9-2A4B-94ED-915063C8C898}">
      <dgm:prSet/>
      <dgm:spPr/>
      <dgm:t>
        <a:bodyPr/>
        <a:lstStyle/>
        <a:p>
          <a:endParaRPr lang="en-US"/>
        </a:p>
      </dgm:t>
    </dgm:pt>
    <dgm:pt modelId="{F62C4BCF-32DE-8040-9DB4-F468EDD25179}" type="sibTrans" cxnId="{36CEF95F-C6A9-2A4B-94ED-915063C8C898}">
      <dgm:prSet/>
      <dgm:spPr/>
      <dgm:t>
        <a:bodyPr/>
        <a:lstStyle/>
        <a:p>
          <a:endParaRPr lang="en-US"/>
        </a:p>
      </dgm:t>
    </dgm:pt>
    <dgm:pt modelId="{D5F16F7E-D50E-CF4B-BCB6-E2260016061B}">
      <dgm:prSet phldrT="[Text]">
        <dgm:style>
          <a:lnRef idx="1">
            <a:schemeClr val="accent1"/>
          </a:lnRef>
          <a:fillRef idx="2">
            <a:schemeClr val="accent1"/>
          </a:fillRef>
          <a:effectRef idx="1">
            <a:schemeClr val="accent1"/>
          </a:effectRef>
          <a:fontRef idx="minor">
            <a:schemeClr val="dk1"/>
          </a:fontRef>
        </dgm:style>
      </dgm:prSet>
      <dgm:spPr/>
      <dgm:t>
        <a:bodyPr/>
        <a:lstStyle/>
        <a:p>
          <a:r>
            <a:rPr lang="en-US">
              <a:solidFill>
                <a:srgbClr val="000000"/>
              </a:solidFill>
              <a:latin typeface="Arial"/>
              <a:cs typeface="Arial"/>
            </a:rPr>
            <a:t> OAISS</a:t>
          </a:r>
        </a:p>
      </dgm:t>
    </dgm:pt>
    <dgm:pt modelId="{A717FB8F-E46C-DF4B-87D1-8087D2D8A9D7}" type="parTrans" cxnId="{48D48603-FDC1-BC4F-A420-84BD4C6FEE2F}">
      <dgm:prSet/>
      <dgm:spPr/>
      <dgm:t>
        <a:bodyPr/>
        <a:lstStyle/>
        <a:p>
          <a:endParaRPr lang="en-US"/>
        </a:p>
      </dgm:t>
    </dgm:pt>
    <dgm:pt modelId="{2CEBD46A-DF46-3A45-92E1-2EFFF7D29578}" type="sibTrans" cxnId="{48D48603-FDC1-BC4F-A420-84BD4C6FEE2F}">
      <dgm:prSet/>
      <dgm:spPr/>
      <dgm:t>
        <a:bodyPr/>
        <a:lstStyle/>
        <a:p>
          <a:endParaRPr lang="en-US"/>
        </a:p>
      </dgm:t>
    </dgm:pt>
    <dgm:pt modelId="{DCACEE73-07AE-9D43-BA48-FFFC6097CF8C}">
      <dgm:prSet/>
      <dgm:spPr/>
      <dgm:t>
        <a:bodyPr/>
        <a:lstStyle/>
        <a:p>
          <a:r>
            <a:rPr lang="en-US">
              <a:solidFill>
                <a:srgbClr val="000000"/>
              </a:solidFill>
              <a:latin typeface="Arial"/>
              <a:cs typeface="Arial"/>
            </a:rPr>
            <a:t>Post - test  1</a:t>
          </a:r>
        </a:p>
      </dgm:t>
    </dgm:pt>
    <dgm:pt modelId="{DB6E4782-07AE-AE44-A0A7-8172D13DB1BB}" type="parTrans" cxnId="{B2C64420-26C5-874C-9B85-1632B9E181BA}">
      <dgm:prSet/>
      <dgm:spPr/>
      <dgm:t>
        <a:bodyPr/>
        <a:lstStyle/>
        <a:p>
          <a:endParaRPr lang="en-US"/>
        </a:p>
      </dgm:t>
    </dgm:pt>
    <dgm:pt modelId="{0155409C-8287-EF4B-AD9C-79DD8182F26F}" type="sibTrans" cxnId="{B2C64420-26C5-874C-9B85-1632B9E181BA}">
      <dgm:prSet/>
      <dgm:spPr/>
      <dgm:t>
        <a:bodyPr/>
        <a:lstStyle/>
        <a:p>
          <a:endParaRPr lang="en-US"/>
        </a:p>
      </dgm:t>
    </dgm:pt>
    <dgm:pt modelId="{E1C78AC5-6E0B-CA44-AC2F-A824BAB0343C}">
      <dgm:prSet phldrT="[Text]" custT="1"/>
      <dgm:spPr/>
      <dgm:t>
        <a:bodyPr/>
        <a:lstStyle/>
        <a:p>
          <a:r>
            <a:rPr lang="en-US" sz="800" dirty="0">
              <a:solidFill>
                <a:srgbClr val="000000"/>
              </a:solidFill>
            </a:rPr>
            <a:t>I</a:t>
          </a:r>
          <a:r>
            <a:rPr lang="en-US" sz="800" dirty="0">
              <a:solidFill>
                <a:srgbClr val="000000"/>
              </a:solidFill>
              <a:latin typeface="Arial"/>
              <a:cs typeface="Arial"/>
            </a:rPr>
            <a:t>ntervention</a:t>
          </a:r>
        </a:p>
      </dgm:t>
    </dgm:pt>
    <dgm:pt modelId="{122594EF-37C0-4149-B837-9FDE7E88AB1F}" type="sibTrans" cxnId="{1290E40A-E8BF-4D49-A72C-F15527BC1FFF}">
      <dgm:prSet/>
      <dgm:spPr/>
      <dgm:t>
        <a:bodyPr/>
        <a:lstStyle/>
        <a:p>
          <a:endParaRPr lang="en-US"/>
        </a:p>
      </dgm:t>
    </dgm:pt>
    <dgm:pt modelId="{A1A47CBD-3814-D24F-AB89-BE80C16B8BB9}" type="parTrans" cxnId="{1290E40A-E8BF-4D49-A72C-F15527BC1FFF}">
      <dgm:prSet/>
      <dgm:spPr/>
      <dgm:t>
        <a:bodyPr/>
        <a:lstStyle/>
        <a:p>
          <a:endParaRPr lang="en-US"/>
        </a:p>
      </dgm:t>
    </dgm:pt>
    <dgm:pt modelId="{55F1B108-9868-124A-80E0-37E87AB5B870}">
      <dgm:prSet phldrT="[Tex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A22499AA-C013-AC41-ADBD-CBBA0040CE7C}" type="parTrans" cxnId="{070C09F8-9269-F142-9BEC-674CB3BB8A6E}">
      <dgm:prSet/>
      <dgm:spPr/>
      <dgm:t>
        <a:bodyPr/>
        <a:lstStyle/>
        <a:p>
          <a:endParaRPr lang="en-US"/>
        </a:p>
      </dgm:t>
    </dgm:pt>
    <dgm:pt modelId="{F9621495-3F4E-E94A-8C10-081D91E092F6}" type="sibTrans" cxnId="{070C09F8-9269-F142-9BEC-674CB3BB8A6E}">
      <dgm:prSet/>
      <dgm:spPr/>
      <dgm:t>
        <a:bodyPr/>
        <a:lstStyle/>
        <a:p>
          <a:endParaRPr lang="en-US"/>
        </a:p>
      </dgm:t>
    </dgm:pt>
    <dgm:pt modelId="{05A33D8E-7115-0E44-BBD1-D065EDCE207C}">
      <dgm:prSe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C570D678-686E-7F4C-A963-13C4B0BD0151}" type="parTrans" cxnId="{3B15DD5A-2C6B-2041-B622-CBF7FD822F0C}">
      <dgm:prSet/>
      <dgm:spPr/>
      <dgm:t>
        <a:bodyPr/>
        <a:lstStyle/>
        <a:p>
          <a:endParaRPr lang="en-US"/>
        </a:p>
      </dgm:t>
    </dgm:pt>
    <dgm:pt modelId="{3F924E02-BA75-8F42-A82A-80697E721ACA}" type="sibTrans" cxnId="{3B15DD5A-2C6B-2041-B622-CBF7FD822F0C}">
      <dgm:prSet/>
      <dgm:spPr/>
      <dgm:t>
        <a:bodyPr/>
        <a:lstStyle/>
        <a:p>
          <a:endParaRPr lang="en-US"/>
        </a:p>
      </dgm:t>
    </dgm:pt>
    <dgm:pt modelId="{4ADDC111-D717-9B48-94AA-07E3EA7EF658}">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MUISI, </a:t>
          </a:r>
        </a:p>
      </dgm:t>
    </dgm:pt>
    <dgm:pt modelId="{30F5CE8D-CAD3-E249-B988-1D39A101F3FF}" type="parTrans" cxnId="{D333F18F-DBD3-7649-9E5B-6F9832879923}">
      <dgm:prSet/>
      <dgm:spPr/>
      <dgm:t>
        <a:bodyPr/>
        <a:lstStyle/>
        <a:p>
          <a:endParaRPr lang="en-US"/>
        </a:p>
      </dgm:t>
    </dgm:pt>
    <dgm:pt modelId="{9CE664B8-269D-7B4F-815F-88193356FA51}" type="sibTrans" cxnId="{D333F18F-DBD3-7649-9E5B-6F9832879923}">
      <dgm:prSet/>
      <dgm:spPr/>
      <dgm:t>
        <a:bodyPr/>
        <a:lstStyle/>
        <a:p>
          <a:endParaRPr lang="en-US"/>
        </a:p>
      </dgm:t>
    </dgm:pt>
    <dgm:pt modelId="{31ACACE4-76DD-2649-9703-5DF03BFB6736}">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ATAMH</a:t>
          </a:r>
        </a:p>
      </dgm:t>
    </dgm:pt>
    <dgm:pt modelId="{A8558D20-06DE-424C-B35D-BC7825A76F76}" type="parTrans" cxnId="{863D60B7-0E9C-EC4B-A214-7426C8301812}">
      <dgm:prSet/>
      <dgm:spPr/>
      <dgm:t>
        <a:bodyPr/>
        <a:lstStyle/>
        <a:p>
          <a:endParaRPr lang="en-US"/>
        </a:p>
      </dgm:t>
    </dgm:pt>
    <dgm:pt modelId="{29E949DB-3E3A-8247-875F-67F117C0D6A0}" type="sibTrans" cxnId="{863D60B7-0E9C-EC4B-A214-7426C8301812}">
      <dgm:prSet/>
      <dgm:spPr/>
      <dgm:t>
        <a:bodyPr/>
        <a:lstStyle/>
        <a:p>
          <a:endParaRPr lang="en-US"/>
        </a:p>
      </dgm:t>
    </dgm:pt>
    <dgm:pt modelId="{71082801-23A8-034B-B6EA-4A4263394290}">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 JSPE</a:t>
          </a:r>
        </a:p>
      </dgm:t>
    </dgm:pt>
    <dgm:pt modelId="{A98E4554-64C2-8F4B-9125-27F9EAB1AF00}" type="parTrans" cxnId="{9F1F2D48-2A73-8144-896B-D0D542E8BD7B}">
      <dgm:prSet/>
      <dgm:spPr/>
      <dgm:t>
        <a:bodyPr/>
        <a:lstStyle/>
        <a:p>
          <a:endParaRPr lang="en-US"/>
        </a:p>
      </dgm:t>
    </dgm:pt>
    <dgm:pt modelId="{AC815677-DD39-DD4E-BD8B-8EE47F3EA0B6}" type="sibTrans" cxnId="{9F1F2D48-2A73-8144-896B-D0D542E8BD7B}">
      <dgm:prSet/>
      <dgm:spPr/>
      <dgm:t>
        <a:bodyPr/>
        <a:lstStyle/>
        <a:p>
          <a:endParaRPr lang="en-US"/>
        </a:p>
      </dgm:t>
    </dgm:pt>
    <dgm:pt modelId="{A0CDDF8B-45DA-8945-9E08-F2754F722625}">
      <dgm:prSet>
        <dgm:style>
          <a:lnRef idx="1">
            <a:schemeClr val="accent2"/>
          </a:lnRef>
          <a:fillRef idx="2">
            <a:schemeClr val="accent2"/>
          </a:fillRef>
          <a:effectRef idx="1">
            <a:schemeClr val="accent2"/>
          </a:effectRef>
          <a:fontRef idx="minor">
            <a:schemeClr val="dk1"/>
          </a:fontRef>
        </dgm:style>
      </dgm:prSet>
      <dgm:spPr/>
      <dgm:t>
        <a:bodyPr/>
        <a:lstStyle/>
        <a:p>
          <a:r>
            <a:rPr lang="en-US" dirty="0">
              <a:latin typeface="Arial"/>
              <a:cs typeface="Arial"/>
            </a:rPr>
            <a:t>Service user led IPS session</a:t>
          </a:r>
        </a:p>
      </dgm:t>
    </dgm:pt>
    <dgm:pt modelId="{7C7D949D-1108-C345-A3EF-B003ABD215D1}" type="parTrans" cxnId="{0323D144-708F-F543-89B6-6D5E91E57DFC}">
      <dgm:prSet/>
      <dgm:spPr/>
      <dgm:t>
        <a:bodyPr/>
        <a:lstStyle/>
        <a:p>
          <a:endParaRPr lang="en-US"/>
        </a:p>
      </dgm:t>
    </dgm:pt>
    <dgm:pt modelId="{0A5F2939-57BF-A64C-916A-A512147A089B}" type="sibTrans" cxnId="{0323D144-708F-F543-89B6-6D5E91E57DFC}">
      <dgm:prSet/>
      <dgm:spPr/>
      <dgm:t>
        <a:bodyPr/>
        <a:lstStyle/>
        <a:p>
          <a:endParaRPr lang="en-US"/>
        </a:p>
      </dgm:t>
    </dgm:pt>
    <dgm:pt modelId="{49B05D5F-72ED-9C4D-8ABF-91BF761B5314}">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MUISI, </a:t>
          </a:r>
        </a:p>
      </dgm:t>
    </dgm:pt>
    <dgm:pt modelId="{0298E642-9CE6-F24F-9D77-3BDDB5DD4E25}" type="parTrans" cxnId="{1BC763FB-772D-7B4D-A6D2-E66BC0585313}">
      <dgm:prSet/>
      <dgm:spPr/>
      <dgm:t>
        <a:bodyPr/>
        <a:lstStyle/>
        <a:p>
          <a:endParaRPr lang="en-US"/>
        </a:p>
      </dgm:t>
    </dgm:pt>
    <dgm:pt modelId="{AC8AFC20-D8FA-454B-AB0A-D2A48102CF55}" type="sibTrans" cxnId="{1BC763FB-772D-7B4D-A6D2-E66BC0585313}">
      <dgm:prSet/>
      <dgm:spPr/>
      <dgm:t>
        <a:bodyPr/>
        <a:lstStyle/>
        <a:p>
          <a:endParaRPr lang="en-US"/>
        </a:p>
      </dgm:t>
    </dgm:pt>
    <dgm:pt modelId="{16638B67-E37E-C247-9896-1A8B81072678}">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ATAMH</a:t>
          </a:r>
        </a:p>
      </dgm:t>
    </dgm:pt>
    <dgm:pt modelId="{203B260E-F08F-9D42-9595-CF41390955AD}" type="parTrans" cxnId="{8CDD1D7D-6375-9C4C-A239-6A76D630124E}">
      <dgm:prSet/>
      <dgm:spPr/>
      <dgm:t>
        <a:bodyPr/>
        <a:lstStyle/>
        <a:p>
          <a:endParaRPr lang="en-US"/>
        </a:p>
      </dgm:t>
    </dgm:pt>
    <dgm:pt modelId="{5CAF02B6-09B7-7F4E-98F9-E06223605E63}" type="sibTrans" cxnId="{8CDD1D7D-6375-9C4C-A239-6A76D630124E}">
      <dgm:prSet/>
      <dgm:spPr/>
      <dgm:t>
        <a:bodyPr/>
        <a:lstStyle/>
        <a:p>
          <a:endParaRPr lang="en-US"/>
        </a:p>
      </dgm:t>
    </dgm:pt>
    <dgm:pt modelId="{423E3554-82BE-674E-A388-16BAD385C68B}">
      <dgm:prSet>
        <dgm:style>
          <a:lnRef idx="1">
            <a:schemeClr val="accent1"/>
          </a:lnRef>
          <a:fillRef idx="2">
            <a:schemeClr val="accent1"/>
          </a:fillRef>
          <a:effectRef idx="1">
            <a:schemeClr val="accent1"/>
          </a:effectRef>
          <a:fontRef idx="minor">
            <a:schemeClr val="dk1"/>
          </a:fontRef>
        </dgm:style>
      </dgm:prSet>
      <dgm:spPr/>
      <dgm:t>
        <a:bodyPr/>
        <a:lstStyle/>
        <a:p>
          <a:r>
            <a:rPr lang="en-US">
              <a:latin typeface="Arial"/>
              <a:cs typeface="Arial"/>
            </a:rPr>
            <a:t>JSPE</a:t>
          </a:r>
        </a:p>
      </dgm:t>
    </dgm:pt>
    <dgm:pt modelId="{F452DCFE-46C9-A040-84A4-BD3413FF3D7A}" type="parTrans" cxnId="{0C24BE7D-3C9A-A843-9701-4664AA882BB5}">
      <dgm:prSet/>
      <dgm:spPr/>
      <dgm:t>
        <a:bodyPr/>
        <a:lstStyle/>
        <a:p>
          <a:endParaRPr lang="en-US"/>
        </a:p>
      </dgm:t>
    </dgm:pt>
    <dgm:pt modelId="{63C2ABE7-EDBD-EF40-9F20-42D454B61E24}" type="sibTrans" cxnId="{0C24BE7D-3C9A-A843-9701-4664AA882BB5}">
      <dgm:prSet/>
      <dgm:spPr/>
      <dgm:t>
        <a:bodyPr/>
        <a:lstStyle/>
        <a:p>
          <a:endParaRPr lang="en-US"/>
        </a:p>
      </dgm:t>
    </dgm:pt>
    <dgm:pt modelId="{F2D869A6-A420-B14B-997B-410C65430499}">
      <dgm:prSet phldrT="[Text]">
        <dgm:style>
          <a:lnRef idx="1">
            <a:schemeClr val="accent1"/>
          </a:lnRef>
          <a:fillRef idx="2">
            <a:schemeClr val="accent1"/>
          </a:fillRef>
          <a:effectRef idx="1">
            <a:schemeClr val="accent1"/>
          </a:effectRef>
          <a:fontRef idx="minor">
            <a:schemeClr val="dk1"/>
          </a:fontRef>
        </dgm:style>
      </dgm:prSet>
      <dgm:spPr/>
      <dgm:t>
        <a:bodyPr/>
        <a:lstStyle/>
        <a:p>
          <a:endParaRPr lang="en-US"/>
        </a:p>
      </dgm:t>
    </dgm:pt>
    <dgm:pt modelId="{EF2D5620-178A-084C-9C3C-A740B9675DC4}" type="sibTrans" cxnId="{4B4A2063-4946-FF4D-92E2-2184D7009C20}">
      <dgm:prSet/>
      <dgm:spPr/>
      <dgm:t>
        <a:bodyPr/>
        <a:lstStyle/>
        <a:p>
          <a:endParaRPr lang="en-US"/>
        </a:p>
      </dgm:t>
    </dgm:pt>
    <dgm:pt modelId="{D26DE3FC-334E-7D40-9335-D1CCEEFFF79B}" type="parTrans" cxnId="{4B4A2063-4946-FF4D-92E2-2184D7009C20}">
      <dgm:prSet/>
      <dgm:spPr/>
      <dgm:t>
        <a:bodyPr/>
        <a:lstStyle/>
        <a:p>
          <a:endParaRPr lang="en-US"/>
        </a:p>
      </dgm:t>
    </dgm:pt>
    <dgm:pt modelId="{0AEED01E-723B-E443-9CB7-5C16438B604C}" type="pres">
      <dgm:prSet presAssocID="{916966F7-C95F-9D4B-BC0D-ED1AF2FDE056}" presName="theList" presStyleCnt="0">
        <dgm:presLayoutVars>
          <dgm:dir/>
          <dgm:animLvl val="lvl"/>
          <dgm:resizeHandles val="exact"/>
        </dgm:presLayoutVars>
      </dgm:prSet>
      <dgm:spPr/>
      <dgm:t>
        <a:bodyPr/>
        <a:lstStyle/>
        <a:p>
          <a:endParaRPr lang="en-US"/>
        </a:p>
      </dgm:t>
    </dgm:pt>
    <dgm:pt modelId="{55F32CD6-2366-8C40-BD51-5791540F4DF8}" type="pres">
      <dgm:prSet presAssocID="{EF392248-5925-1A4D-90A7-1DB78B01D7A2}" presName="compNode" presStyleCnt="0"/>
      <dgm:spPr/>
    </dgm:pt>
    <dgm:pt modelId="{370175FC-F5A8-1142-887E-9A3AACC34D8F}" type="pres">
      <dgm:prSet presAssocID="{EF392248-5925-1A4D-90A7-1DB78B01D7A2}" presName="noGeometry" presStyleCnt="0"/>
      <dgm:spPr/>
    </dgm:pt>
    <dgm:pt modelId="{7877E06B-46DB-9742-A8BB-D685D0584CED}" type="pres">
      <dgm:prSet presAssocID="{EF392248-5925-1A4D-90A7-1DB78B01D7A2}" presName="childTextVisible" presStyleLbl="bgAccFollowNode1" presStyleIdx="0" presStyleCnt="5">
        <dgm:presLayoutVars>
          <dgm:bulletEnabled val="1"/>
        </dgm:presLayoutVars>
        <dgm:style>
          <a:lnRef idx="1">
            <a:schemeClr val="accent2"/>
          </a:lnRef>
          <a:fillRef idx="2">
            <a:schemeClr val="accent2"/>
          </a:fillRef>
          <a:effectRef idx="1">
            <a:schemeClr val="accent2"/>
          </a:effectRef>
          <a:fontRef idx="minor">
            <a:schemeClr val="dk1"/>
          </a:fontRef>
        </dgm:style>
      </dgm:prSet>
      <dgm:spPr/>
      <dgm:t>
        <a:bodyPr/>
        <a:lstStyle/>
        <a:p>
          <a:endParaRPr lang="en-US"/>
        </a:p>
      </dgm:t>
    </dgm:pt>
    <dgm:pt modelId="{6B59A421-31AA-4A4B-A749-9333A07A7E14}" type="pres">
      <dgm:prSet presAssocID="{EF392248-5925-1A4D-90A7-1DB78B01D7A2}" presName="childTextHidden" presStyleLbl="bgAccFollowNode1" presStyleIdx="0" presStyleCnt="5"/>
      <dgm:spPr/>
      <dgm:t>
        <a:bodyPr/>
        <a:lstStyle/>
        <a:p>
          <a:endParaRPr lang="en-US"/>
        </a:p>
      </dgm:t>
    </dgm:pt>
    <dgm:pt modelId="{F83CA2AF-7D1C-8E41-A4D5-51B075BB1A0C}" type="pres">
      <dgm:prSet presAssocID="{EF392248-5925-1A4D-90A7-1DB78B01D7A2}" presName="parentText" presStyleLbl="node1" presStyleIdx="0" presStyleCnt="5">
        <dgm:presLayoutVars>
          <dgm:chMax val="1"/>
          <dgm:bulletEnabled val="1"/>
        </dgm:presLayoutVars>
      </dgm:prSet>
      <dgm:spPr/>
      <dgm:t>
        <a:bodyPr/>
        <a:lstStyle/>
        <a:p>
          <a:endParaRPr lang="en-US"/>
        </a:p>
      </dgm:t>
    </dgm:pt>
    <dgm:pt modelId="{D87C5CDE-6EAE-F149-ADC2-8245924D03E1}" type="pres">
      <dgm:prSet presAssocID="{EF392248-5925-1A4D-90A7-1DB78B01D7A2}" presName="aSpace" presStyleCnt="0"/>
      <dgm:spPr/>
    </dgm:pt>
    <dgm:pt modelId="{986E3F39-9135-BA4F-876D-3D73FD23D0FB}" type="pres">
      <dgm:prSet presAssocID="{CC604D8E-0E8B-9041-A4BF-91EFEA4E1A82}" presName="compNode" presStyleCnt="0"/>
      <dgm:spPr/>
    </dgm:pt>
    <dgm:pt modelId="{21D9163A-9CE8-8F4A-93BB-247ACBE916C1}" type="pres">
      <dgm:prSet presAssocID="{CC604D8E-0E8B-9041-A4BF-91EFEA4E1A82}" presName="noGeometry" presStyleCnt="0"/>
      <dgm:spPr/>
    </dgm:pt>
    <dgm:pt modelId="{33181B19-6E66-2B46-B843-E2F9B6C6A2D0}" type="pres">
      <dgm:prSet presAssocID="{CC604D8E-0E8B-9041-A4BF-91EFEA4E1A82}" presName="childTextVisible" presStyleLbl="bgAccFollowNode1" presStyleIdx="1" presStyleCnt="5" custLinFactNeighborX="1834" custLinFactNeighborY="5647">
        <dgm:presLayoutVars>
          <dgm:bulletEnabled val="1"/>
        </dgm:presLayoutVars>
      </dgm:prSet>
      <dgm:spPr/>
      <dgm:t>
        <a:bodyPr/>
        <a:lstStyle/>
        <a:p>
          <a:endParaRPr lang="en-US"/>
        </a:p>
      </dgm:t>
    </dgm:pt>
    <dgm:pt modelId="{1CF8529F-40AA-D443-9513-C138487E598B}" type="pres">
      <dgm:prSet presAssocID="{CC604D8E-0E8B-9041-A4BF-91EFEA4E1A82}" presName="childTextHidden" presStyleLbl="bgAccFollowNode1" presStyleIdx="1" presStyleCnt="5"/>
      <dgm:spPr/>
      <dgm:t>
        <a:bodyPr/>
        <a:lstStyle/>
        <a:p>
          <a:endParaRPr lang="en-US"/>
        </a:p>
      </dgm:t>
    </dgm:pt>
    <dgm:pt modelId="{41449C00-2C0F-8946-A40E-5AA07F485061}" type="pres">
      <dgm:prSet presAssocID="{CC604D8E-0E8B-9041-A4BF-91EFEA4E1A82}" presName="parentText" presStyleLbl="node1" presStyleIdx="1" presStyleCnt="5">
        <dgm:presLayoutVars>
          <dgm:chMax val="1"/>
          <dgm:bulletEnabled val="1"/>
        </dgm:presLayoutVars>
      </dgm:prSet>
      <dgm:spPr/>
      <dgm:t>
        <a:bodyPr/>
        <a:lstStyle/>
        <a:p>
          <a:endParaRPr lang="en-US"/>
        </a:p>
      </dgm:t>
    </dgm:pt>
    <dgm:pt modelId="{3E24214A-6BE1-844E-858B-CD75FB02588D}" type="pres">
      <dgm:prSet presAssocID="{CC604D8E-0E8B-9041-A4BF-91EFEA4E1A82}" presName="aSpace" presStyleCnt="0"/>
      <dgm:spPr/>
    </dgm:pt>
    <dgm:pt modelId="{9869C086-BCA6-8E41-BCEF-9BCFDC207D2A}" type="pres">
      <dgm:prSet presAssocID="{E1C78AC5-6E0B-CA44-AC2F-A824BAB0343C}" presName="compNode" presStyleCnt="0"/>
      <dgm:spPr/>
    </dgm:pt>
    <dgm:pt modelId="{ECB0A7BE-D2D4-4847-A79E-FBBDF6765CC7}" type="pres">
      <dgm:prSet presAssocID="{E1C78AC5-6E0B-CA44-AC2F-A824BAB0343C}" presName="noGeometry" presStyleCnt="0"/>
      <dgm:spPr/>
    </dgm:pt>
    <dgm:pt modelId="{A0F39B0E-86B2-A749-A158-D1FFEF36C08E}" type="pres">
      <dgm:prSet presAssocID="{E1C78AC5-6E0B-CA44-AC2F-A824BAB0343C}" presName="childTextVisible" presStyleLbl="bgAccFollowNode1" presStyleIdx="2" presStyleCnt="5">
        <dgm:presLayoutVars>
          <dgm:bulletEnabled val="1"/>
        </dgm:presLayoutVars>
      </dgm:prSet>
      <dgm:spPr/>
      <dgm:t>
        <a:bodyPr/>
        <a:lstStyle/>
        <a:p>
          <a:endParaRPr lang="en-US"/>
        </a:p>
      </dgm:t>
    </dgm:pt>
    <dgm:pt modelId="{017BE792-6498-5845-98B3-8A199F1A9CBF}" type="pres">
      <dgm:prSet presAssocID="{E1C78AC5-6E0B-CA44-AC2F-A824BAB0343C}" presName="childTextHidden" presStyleLbl="bgAccFollowNode1" presStyleIdx="2" presStyleCnt="5"/>
      <dgm:spPr/>
      <dgm:t>
        <a:bodyPr/>
        <a:lstStyle/>
        <a:p>
          <a:endParaRPr lang="en-US"/>
        </a:p>
      </dgm:t>
    </dgm:pt>
    <dgm:pt modelId="{4BF03216-0C1D-8040-BA6C-327EED1A14B2}" type="pres">
      <dgm:prSet presAssocID="{E1C78AC5-6E0B-CA44-AC2F-A824BAB0343C}" presName="parentText" presStyleLbl="node1" presStyleIdx="2" presStyleCnt="5" custScaleX="123072" custScaleY="117284">
        <dgm:presLayoutVars>
          <dgm:chMax val="1"/>
          <dgm:bulletEnabled val="1"/>
        </dgm:presLayoutVars>
      </dgm:prSet>
      <dgm:spPr/>
      <dgm:t>
        <a:bodyPr/>
        <a:lstStyle/>
        <a:p>
          <a:endParaRPr lang="en-US"/>
        </a:p>
      </dgm:t>
    </dgm:pt>
    <dgm:pt modelId="{F4FC24F8-0F98-2A46-A749-3EDCE44AEA3F}" type="pres">
      <dgm:prSet presAssocID="{E1C78AC5-6E0B-CA44-AC2F-A824BAB0343C}" presName="aSpace" presStyleCnt="0"/>
      <dgm:spPr/>
    </dgm:pt>
    <dgm:pt modelId="{07754C8E-A55A-2749-9D5D-5C8BB5431B35}" type="pres">
      <dgm:prSet presAssocID="{DCACEE73-07AE-9D43-BA48-FFFC6097CF8C}" presName="compNode" presStyleCnt="0"/>
      <dgm:spPr/>
    </dgm:pt>
    <dgm:pt modelId="{848A9470-61C4-4840-8662-9DCC19947C94}" type="pres">
      <dgm:prSet presAssocID="{DCACEE73-07AE-9D43-BA48-FFFC6097CF8C}" presName="noGeometry" presStyleCnt="0"/>
      <dgm:spPr/>
    </dgm:pt>
    <dgm:pt modelId="{3ACCF320-8A1D-E545-8082-6818C953945D}" type="pres">
      <dgm:prSet presAssocID="{DCACEE73-07AE-9D43-BA48-FFFC6097CF8C}" presName="childTextVisible" presStyleLbl="bgAccFollowNode1" presStyleIdx="3" presStyleCnt="5">
        <dgm:presLayoutVars>
          <dgm:bulletEnabled val="1"/>
        </dgm:presLayoutVars>
      </dgm:prSet>
      <dgm:spPr/>
      <dgm:t>
        <a:bodyPr/>
        <a:lstStyle/>
        <a:p>
          <a:endParaRPr lang="en-US"/>
        </a:p>
      </dgm:t>
    </dgm:pt>
    <dgm:pt modelId="{F416D377-CD4C-6245-87D6-903E0053F632}" type="pres">
      <dgm:prSet presAssocID="{DCACEE73-07AE-9D43-BA48-FFFC6097CF8C}" presName="childTextHidden" presStyleLbl="bgAccFollowNode1" presStyleIdx="3" presStyleCnt="5"/>
      <dgm:spPr/>
      <dgm:t>
        <a:bodyPr/>
        <a:lstStyle/>
        <a:p>
          <a:endParaRPr lang="en-US"/>
        </a:p>
      </dgm:t>
    </dgm:pt>
    <dgm:pt modelId="{780F09E7-82F0-0042-B023-FFB1D3BC9F8E}" type="pres">
      <dgm:prSet presAssocID="{DCACEE73-07AE-9D43-BA48-FFFC6097CF8C}" presName="parentText" presStyleLbl="node1" presStyleIdx="3" presStyleCnt="5">
        <dgm:presLayoutVars>
          <dgm:chMax val="1"/>
          <dgm:bulletEnabled val="1"/>
        </dgm:presLayoutVars>
      </dgm:prSet>
      <dgm:spPr/>
      <dgm:t>
        <a:bodyPr/>
        <a:lstStyle/>
        <a:p>
          <a:endParaRPr lang="en-US"/>
        </a:p>
      </dgm:t>
    </dgm:pt>
    <dgm:pt modelId="{7B7F9E70-071C-3F4E-AEF1-A1CCC151E7BC}" type="pres">
      <dgm:prSet presAssocID="{DCACEE73-07AE-9D43-BA48-FFFC6097CF8C}" presName="aSpace" presStyleCnt="0"/>
      <dgm:spPr/>
    </dgm:pt>
    <dgm:pt modelId="{8B8F6C03-E79F-5E4D-8991-5022F58E720B}" type="pres">
      <dgm:prSet presAssocID="{D1000DE7-DFCE-114B-BC75-D77756E03799}" presName="compNode" presStyleCnt="0"/>
      <dgm:spPr/>
    </dgm:pt>
    <dgm:pt modelId="{DBFAD022-E3C9-B440-AA7A-28B4238EDE90}" type="pres">
      <dgm:prSet presAssocID="{D1000DE7-DFCE-114B-BC75-D77756E03799}" presName="noGeometry" presStyleCnt="0"/>
      <dgm:spPr/>
    </dgm:pt>
    <dgm:pt modelId="{D9197BC5-8D11-D84F-96EE-876CDC6899EE}" type="pres">
      <dgm:prSet presAssocID="{D1000DE7-DFCE-114B-BC75-D77756E03799}" presName="childTextVisible" presStyleLbl="bgAccFollowNode1" presStyleIdx="4" presStyleCnt="5" custScaleX="120897" custScaleY="67417">
        <dgm:presLayoutVars>
          <dgm:bulletEnabled val="1"/>
        </dgm:presLayoutVars>
      </dgm:prSet>
      <dgm:spPr>
        <a:prstGeom prst="roundRect">
          <a:avLst/>
        </a:prstGeom>
      </dgm:spPr>
      <dgm:t>
        <a:bodyPr/>
        <a:lstStyle/>
        <a:p>
          <a:endParaRPr lang="en-US"/>
        </a:p>
      </dgm:t>
    </dgm:pt>
    <dgm:pt modelId="{46DE3DF4-252C-B64A-B57A-09A0988ED94D}" type="pres">
      <dgm:prSet presAssocID="{D1000DE7-DFCE-114B-BC75-D77756E03799}" presName="childTextHidden" presStyleLbl="bgAccFollowNode1" presStyleIdx="4" presStyleCnt="5"/>
      <dgm:spPr/>
      <dgm:t>
        <a:bodyPr/>
        <a:lstStyle/>
        <a:p>
          <a:endParaRPr lang="en-US"/>
        </a:p>
      </dgm:t>
    </dgm:pt>
    <dgm:pt modelId="{758F0C8F-34F2-E743-A1EE-F9A3CEBA0A4C}" type="pres">
      <dgm:prSet presAssocID="{D1000DE7-DFCE-114B-BC75-D77756E03799}" presName="parentText" presStyleLbl="node1" presStyleIdx="4" presStyleCnt="5" custLinFactNeighborX="-8052" custLinFactNeighborY="-2728">
        <dgm:presLayoutVars>
          <dgm:chMax val="1"/>
          <dgm:bulletEnabled val="1"/>
        </dgm:presLayoutVars>
      </dgm:prSet>
      <dgm:spPr/>
      <dgm:t>
        <a:bodyPr/>
        <a:lstStyle/>
        <a:p>
          <a:endParaRPr lang="en-US"/>
        </a:p>
      </dgm:t>
    </dgm:pt>
  </dgm:ptLst>
  <dgm:cxnLst>
    <dgm:cxn modelId="{D150FC93-788A-3D4D-AAC2-1081252BD11A}" type="presOf" srcId="{F2D869A6-A420-B14B-997B-410C65430499}" destId="{46DE3DF4-252C-B64A-B57A-09A0988ED94D}" srcOrd="1" destOrd="1" presId="urn:microsoft.com/office/officeart/2005/8/layout/hProcess6"/>
    <dgm:cxn modelId="{B2C64420-26C5-874C-9B85-1632B9E181BA}" srcId="{916966F7-C95F-9D4B-BC0D-ED1AF2FDE056}" destId="{DCACEE73-07AE-9D43-BA48-FFFC6097CF8C}" srcOrd="3" destOrd="0" parTransId="{DB6E4782-07AE-AE44-A0A7-8172D13DB1BB}" sibTransId="{0155409C-8287-EF4B-AD9C-79DD8182F26F}"/>
    <dgm:cxn modelId="{3EFE48F2-0ADE-6440-83FB-1487F8255226}" type="presOf" srcId="{55F1B108-9868-124A-80E0-37E87AB5B870}" destId="{F416D377-CD4C-6245-87D6-903E0053F632}" srcOrd="1" destOrd="0" presId="urn:microsoft.com/office/officeart/2005/8/layout/hProcess6"/>
    <dgm:cxn modelId="{5F091AC8-86A4-8F41-960F-1DCF9F0B7EA5}" type="presOf" srcId="{31ACACE4-76DD-2649-9703-5DF03BFB6736}" destId="{33181B19-6E66-2B46-B843-E2F9B6C6A2D0}" srcOrd="0" destOrd="1" presId="urn:microsoft.com/office/officeart/2005/8/layout/hProcess6"/>
    <dgm:cxn modelId="{83567654-EE58-1A4C-9539-8530A3A0B763}" type="presOf" srcId="{49B05D5F-72ED-9C4D-8ABF-91BF761B5314}" destId="{3ACCF320-8A1D-E545-8082-6818C953945D}" srcOrd="0" destOrd="1" presId="urn:microsoft.com/office/officeart/2005/8/layout/hProcess6"/>
    <dgm:cxn modelId="{9F1F2D48-2A73-8144-896B-D0D542E8BD7B}" srcId="{CC604D8E-0E8B-9041-A4BF-91EFEA4E1A82}" destId="{71082801-23A8-034B-B6EA-4A4263394290}" srcOrd="2" destOrd="0" parTransId="{A98E4554-64C2-8F4B-9125-27F9EAB1AF00}" sibTransId="{AC815677-DD39-DD4E-BD8B-8EE47F3EA0B6}"/>
    <dgm:cxn modelId="{66CA7C72-C827-2147-848E-0D3752245257}" type="presOf" srcId="{4ADDC111-D717-9B48-94AA-07E3EA7EF658}" destId="{1CF8529F-40AA-D443-9513-C138487E598B}" srcOrd="1" destOrd="0" presId="urn:microsoft.com/office/officeart/2005/8/layout/hProcess6"/>
    <dgm:cxn modelId="{48D48603-FDC1-BC4F-A420-84BD4C6FEE2F}" srcId="{D1000DE7-DFCE-114B-BC75-D77756E03799}" destId="{D5F16F7E-D50E-CF4B-BCB6-E2260016061B}" srcOrd="0" destOrd="0" parTransId="{A717FB8F-E46C-DF4B-87D1-8087D2D8A9D7}" sibTransId="{2CEBD46A-DF46-3A45-92E1-2EFFF7D29578}"/>
    <dgm:cxn modelId="{6A1F7CCC-72A4-3F44-99B3-298E788FB129}" type="presOf" srcId="{55F1B108-9868-124A-80E0-37E87AB5B870}" destId="{3ACCF320-8A1D-E545-8082-6818C953945D}" srcOrd="0" destOrd="0" presId="urn:microsoft.com/office/officeart/2005/8/layout/hProcess6"/>
    <dgm:cxn modelId="{EE2A5EE7-9066-C944-9E23-A32C51984E6D}" srcId="{916966F7-C95F-9D4B-BC0D-ED1AF2FDE056}" destId="{CC604D8E-0E8B-9041-A4BF-91EFEA4E1A82}" srcOrd="1" destOrd="0" parTransId="{4C9CBE7F-9B32-E942-B021-05FA4230A9AF}" sibTransId="{CC355803-25A8-064B-92B6-4309D98FD114}"/>
    <dgm:cxn modelId="{C33CF990-EE54-7843-85D5-A7F1E96D5717}" type="presOf" srcId="{E1C78AC5-6E0B-CA44-AC2F-A824BAB0343C}" destId="{4BF03216-0C1D-8040-BA6C-327EED1A14B2}" srcOrd="0" destOrd="0" presId="urn:microsoft.com/office/officeart/2005/8/layout/hProcess6"/>
    <dgm:cxn modelId="{863D60B7-0E9C-EC4B-A214-7426C8301812}" srcId="{CC604D8E-0E8B-9041-A4BF-91EFEA4E1A82}" destId="{31ACACE4-76DD-2649-9703-5DF03BFB6736}" srcOrd="1" destOrd="0" parTransId="{A8558D20-06DE-424C-B35D-BC7825A76F76}" sibTransId="{29E949DB-3E3A-8247-875F-67F117C0D6A0}"/>
    <dgm:cxn modelId="{D333F18F-DBD3-7649-9E5B-6F9832879923}" srcId="{CC604D8E-0E8B-9041-A4BF-91EFEA4E1A82}" destId="{4ADDC111-D717-9B48-94AA-07E3EA7EF658}" srcOrd="0" destOrd="0" parTransId="{30F5CE8D-CAD3-E249-B988-1D39A101F3FF}" sibTransId="{9CE664B8-269D-7B4F-815F-88193356FA51}"/>
    <dgm:cxn modelId="{7C6F3525-9DF1-6741-9B18-8DEECD0A0BCE}" type="presOf" srcId="{EF392248-5925-1A4D-90A7-1DB78B01D7A2}" destId="{F83CA2AF-7D1C-8E41-A4D5-51B075BB1A0C}" srcOrd="0" destOrd="0" presId="urn:microsoft.com/office/officeart/2005/8/layout/hProcess6"/>
    <dgm:cxn modelId="{9EBB8372-1447-DB46-9612-31B456611323}" type="presOf" srcId="{D5F16F7E-D50E-CF4B-BCB6-E2260016061B}" destId="{46DE3DF4-252C-B64A-B57A-09A0988ED94D}" srcOrd="1" destOrd="0" presId="urn:microsoft.com/office/officeart/2005/8/layout/hProcess6"/>
    <dgm:cxn modelId="{8E0683D8-CFF4-1948-8A4F-EE4F0497B441}" type="presOf" srcId="{71082801-23A8-034B-B6EA-4A4263394290}" destId="{33181B19-6E66-2B46-B843-E2F9B6C6A2D0}" srcOrd="0" destOrd="2" presId="urn:microsoft.com/office/officeart/2005/8/layout/hProcess6"/>
    <dgm:cxn modelId="{0323D144-708F-F543-89B6-6D5E91E57DFC}" srcId="{E1C78AC5-6E0B-CA44-AC2F-A824BAB0343C}" destId="{A0CDDF8B-45DA-8945-9E08-F2754F722625}" srcOrd="0" destOrd="0" parTransId="{7C7D949D-1108-C345-A3EF-B003ABD215D1}" sibTransId="{0A5F2939-57BF-A64C-916A-A512147A089B}"/>
    <dgm:cxn modelId="{1BC763FB-772D-7B4D-A6D2-E66BC0585313}" srcId="{DCACEE73-07AE-9D43-BA48-FFFC6097CF8C}" destId="{49B05D5F-72ED-9C4D-8ABF-91BF761B5314}" srcOrd="1" destOrd="0" parTransId="{0298E642-9CE6-F24F-9D77-3BDDB5DD4E25}" sibTransId="{AC8AFC20-D8FA-454B-AB0A-D2A48102CF55}"/>
    <dgm:cxn modelId="{58E81BC8-A9B3-314E-BE35-6B7C06CAE3D4}" type="presOf" srcId="{D5F16F7E-D50E-CF4B-BCB6-E2260016061B}" destId="{D9197BC5-8D11-D84F-96EE-876CDC6899EE}" srcOrd="0" destOrd="0" presId="urn:microsoft.com/office/officeart/2005/8/layout/hProcess6"/>
    <dgm:cxn modelId="{7C98F32B-69CA-6841-A4E1-D42454D28C07}" type="presOf" srcId="{49B05D5F-72ED-9C4D-8ABF-91BF761B5314}" destId="{F416D377-CD4C-6245-87D6-903E0053F632}" srcOrd="1" destOrd="1" presId="urn:microsoft.com/office/officeart/2005/8/layout/hProcess6"/>
    <dgm:cxn modelId="{E48F494E-EC61-5740-B964-FB27FA8EA84A}" type="presOf" srcId="{05A33D8E-7115-0E44-BBD1-D065EDCE207C}" destId="{3ACCF320-8A1D-E545-8082-6818C953945D}" srcOrd="0" destOrd="4" presId="urn:microsoft.com/office/officeart/2005/8/layout/hProcess6"/>
    <dgm:cxn modelId="{7AA3A135-0D85-D240-9954-E8A22A87EF81}" type="presOf" srcId="{71082801-23A8-034B-B6EA-4A4263394290}" destId="{1CF8529F-40AA-D443-9513-C138487E598B}" srcOrd="1" destOrd="2" presId="urn:microsoft.com/office/officeart/2005/8/layout/hProcess6"/>
    <dgm:cxn modelId="{8CDD1D7D-6375-9C4C-A239-6A76D630124E}" srcId="{DCACEE73-07AE-9D43-BA48-FFFC6097CF8C}" destId="{16638B67-E37E-C247-9896-1A8B81072678}" srcOrd="2" destOrd="0" parTransId="{203B260E-F08F-9D42-9595-CF41390955AD}" sibTransId="{5CAF02B6-09B7-7F4E-98F9-E06223605E63}"/>
    <dgm:cxn modelId="{CDBF18BD-F4ED-E34D-BDC6-211BD93BB1D9}" type="presOf" srcId="{31ACACE4-76DD-2649-9703-5DF03BFB6736}" destId="{1CF8529F-40AA-D443-9513-C138487E598B}" srcOrd="1" destOrd="1" presId="urn:microsoft.com/office/officeart/2005/8/layout/hProcess6"/>
    <dgm:cxn modelId="{0C24BE7D-3C9A-A843-9701-4664AA882BB5}" srcId="{DCACEE73-07AE-9D43-BA48-FFFC6097CF8C}" destId="{423E3554-82BE-674E-A388-16BAD385C68B}" srcOrd="3" destOrd="0" parTransId="{F452DCFE-46C9-A040-84A4-BD3413FF3D7A}" sibTransId="{63C2ABE7-EDBD-EF40-9F20-42D454B61E24}"/>
    <dgm:cxn modelId="{1EA0D12F-A28C-9D43-9BCE-C4FFB67E9ACC}" type="presOf" srcId="{05A33D8E-7115-0E44-BBD1-D065EDCE207C}" destId="{F416D377-CD4C-6245-87D6-903E0053F632}" srcOrd="1" destOrd="4" presId="urn:microsoft.com/office/officeart/2005/8/layout/hProcess6"/>
    <dgm:cxn modelId="{1B94FE5B-2B72-6E40-AC13-B76F96C9C784}" type="presOf" srcId="{DCACEE73-07AE-9D43-BA48-FFFC6097CF8C}" destId="{780F09E7-82F0-0042-B023-FFB1D3BC9F8E}" srcOrd="0" destOrd="0" presId="urn:microsoft.com/office/officeart/2005/8/layout/hProcess6"/>
    <dgm:cxn modelId="{0BBAFD97-9078-DC4F-99EA-8ECBEAD964B4}" type="presOf" srcId="{16638B67-E37E-C247-9896-1A8B81072678}" destId="{3ACCF320-8A1D-E545-8082-6818C953945D}" srcOrd="0" destOrd="2" presId="urn:microsoft.com/office/officeart/2005/8/layout/hProcess6"/>
    <dgm:cxn modelId="{CD29A4B6-C0AC-794D-BF53-A3BA05EC5CCC}" srcId="{916966F7-C95F-9D4B-BC0D-ED1AF2FDE056}" destId="{EF392248-5925-1A4D-90A7-1DB78B01D7A2}" srcOrd="0" destOrd="0" parTransId="{84886CEB-4E3B-C44C-A42C-D2B78F467485}" sibTransId="{5B44D618-EFC3-BD4D-A783-761B382E6D0E}"/>
    <dgm:cxn modelId="{1290E40A-E8BF-4D49-A72C-F15527BC1FFF}" srcId="{916966F7-C95F-9D4B-BC0D-ED1AF2FDE056}" destId="{E1C78AC5-6E0B-CA44-AC2F-A824BAB0343C}" srcOrd="2" destOrd="0" parTransId="{A1A47CBD-3814-D24F-AB89-BE80C16B8BB9}" sibTransId="{122594EF-37C0-4149-B837-9FDE7E88AB1F}"/>
    <dgm:cxn modelId="{3B15DD5A-2C6B-2041-B622-CBF7FD822F0C}" srcId="{DCACEE73-07AE-9D43-BA48-FFFC6097CF8C}" destId="{05A33D8E-7115-0E44-BBD1-D065EDCE207C}" srcOrd="4" destOrd="0" parTransId="{C570D678-686E-7F4C-A963-13C4B0BD0151}" sibTransId="{3F924E02-BA75-8F42-A82A-80697E721ACA}"/>
    <dgm:cxn modelId="{4B4A2063-4946-FF4D-92E2-2184D7009C20}" srcId="{D1000DE7-DFCE-114B-BC75-D77756E03799}" destId="{F2D869A6-A420-B14B-997B-410C65430499}" srcOrd="1" destOrd="0" parTransId="{D26DE3FC-334E-7D40-9335-D1CCEEFFF79B}" sibTransId="{EF2D5620-178A-084C-9C3C-A740B9675DC4}"/>
    <dgm:cxn modelId="{B71947E8-8C0D-CA45-9E1A-280AA74C3C7F}" type="presOf" srcId="{A0CDDF8B-45DA-8945-9E08-F2754F722625}" destId="{A0F39B0E-86B2-A749-A158-D1FFEF36C08E}" srcOrd="0" destOrd="0" presId="urn:microsoft.com/office/officeart/2005/8/layout/hProcess6"/>
    <dgm:cxn modelId="{7062D7F8-CAEF-434C-904C-1B4CDD6D48F6}" type="presOf" srcId="{4ADDC111-D717-9B48-94AA-07E3EA7EF658}" destId="{33181B19-6E66-2B46-B843-E2F9B6C6A2D0}" srcOrd="0" destOrd="0" presId="urn:microsoft.com/office/officeart/2005/8/layout/hProcess6"/>
    <dgm:cxn modelId="{FF386D48-B504-2D4C-B196-C9F10993814C}" type="presOf" srcId="{423E3554-82BE-674E-A388-16BAD385C68B}" destId="{F416D377-CD4C-6245-87D6-903E0053F632}" srcOrd="1" destOrd="3" presId="urn:microsoft.com/office/officeart/2005/8/layout/hProcess6"/>
    <dgm:cxn modelId="{4B1985E5-02ED-8645-9269-6C7B10F888AA}" type="presOf" srcId="{A0CDDF8B-45DA-8945-9E08-F2754F722625}" destId="{017BE792-6498-5845-98B3-8A199F1A9CBF}" srcOrd="1" destOrd="0" presId="urn:microsoft.com/office/officeart/2005/8/layout/hProcess6"/>
    <dgm:cxn modelId="{A69AB19D-6ACC-C448-B4D2-713577319503}" type="presOf" srcId="{423E3554-82BE-674E-A388-16BAD385C68B}" destId="{3ACCF320-8A1D-E545-8082-6818C953945D}" srcOrd="0" destOrd="3" presId="urn:microsoft.com/office/officeart/2005/8/layout/hProcess6"/>
    <dgm:cxn modelId="{36CEF95F-C6A9-2A4B-94ED-915063C8C898}" srcId="{916966F7-C95F-9D4B-BC0D-ED1AF2FDE056}" destId="{D1000DE7-DFCE-114B-BC75-D77756E03799}" srcOrd="4" destOrd="0" parTransId="{4B425EF2-0DF0-814B-95AA-E6B3B2FD2BC7}" sibTransId="{F62C4BCF-32DE-8040-9DB4-F468EDD25179}"/>
    <dgm:cxn modelId="{CC3F287A-DB71-B04D-8EEA-C980C8C75B4F}" type="presOf" srcId="{916966F7-C95F-9D4B-BC0D-ED1AF2FDE056}" destId="{0AEED01E-723B-E443-9CB7-5C16438B604C}" srcOrd="0" destOrd="0" presId="urn:microsoft.com/office/officeart/2005/8/layout/hProcess6"/>
    <dgm:cxn modelId="{070C09F8-9269-F142-9BEC-674CB3BB8A6E}" srcId="{DCACEE73-07AE-9D43-BA48-FFFC6097CF8C}" destId="{55F1B108-9868-124A-80E0-37E87AB5B870}" srcOrd="0" destOrd="0" parTransId="{A22499AA-C013-AC41-ADBD-CBBA0040CE7C}" sibTransId="{F9621495-3F4E-E94A-8C10-081D91E092F6}"/>
    <dgm:cxn modelId="{8C7D03DD-33EA-C648-B213-6482E5F65E0F}" type="presOf" srcId="{D1000DE7-DFCE-114B-BC75-D77756E03799}" destId="{758F0C8F-34F2-E743-A1EE-F9A3CEBA0A4C}" srcOrd="0" destOrd="0" presId="urn:microsoft.com/office/officeart/2005/8/layout/hProcess6"/>
    <dgm:cxn modelId="{6C658755-CE40-AA43-A4DB-BF545DD0B7F0}" type="presOf" srcId="{F2D869A6-A420-B14B-997B-410C65430499}" destId="{D9197BC5-8D11-D84F-96EE-876CDC6899EE}" srcOrd="0" destOrd="1" presId="urn:microsoft.com/office/officeart/2005/8/layout/hProcess6"/>
    <dgm:cxn modelId="{722EBD28-7905-4240-B4F6-D8393AADF855}" type="presOf" srcId="{16638B67-E37E-C247-9896-1A8B81072678}" destId="{F416D377-CD4C-6245-87D6-903E0053F632}" srcOrd="1" destOrd="2" presId="urn:microsoft.com/office/officeart/2005/8/layout/hProcess6"/>
    <dgm:cxn modelId="{0F7B39E1-95A5-744A-B788-C7BC025D6B15}" type="presOf" srcId="{CC604D8E-0E8B-9041-A4BF-91EFEA4E1A82}" destId="{41449C00-2C0F-8946-A40E-5AA07F485061}" srcOrd="0" destOrd="0" presId="urn:microsoft.com/office/officeart/2005/8/layout/hProcess6"/>
    <dgm:cxn modelId="{DA810AC0-F8C6-F945-B495-C24E6493E1F3}" type="presParOf" srcId="{0AEED01E-723B-E443-9CB7-5C16438B604C}" destId="{55F32CD6-2366-8C40-BD51-5791540F4DF8}" srcOrd="0" destOrd="0" presId="urn:microsoft.com/office/officeart/2005/8/layout/hProcess6"/>
    <dgm:cxn modelId="{0BA8CA44-4647-5244-A7F2-3EE5E9017EE8}" type="presParOf" srcId="{55F32CD6-2366-8C40-BD51-5791540F4DF8}" destId="{370175FC-F5A8-1142-887E-9A3AACC34D8F}" srcOrd="0" destOrd="0" presId="urn:microsoft.com/office/officeart/2005/8/layout/hProcess6"/>
    <dgm:cxn modelId="{47A7950B-560E-E74F-8809-FC4B4150F657}" type="presParOf" srcId="{55F32CD6-2366-8C40-BD51-5791540F4DF8}" destId="{7877E06B-46DB-9742-A8BB-D685D0584CED}" srcOrd="1" destOrd="0" presId="urn:microsoft.com/office/officeart/2005/8/layout/hProcess6"/>
    <dgm:cxn modelId="{54534D62-1556-1F44-9D7E-D77E1A683C4A}" type="presParOf" srcId="{55F32CD6-2366-8C40-BD51-5791540F4DF8}" destId="{6B59A421-31AA-4A4B-A749-9333A07A7E14}" srcOrd="2" destOrd="0" presId="urn:microsoft.com/office/officeart/2005/8/layout/hProcess6"/>
    <dgm:cxn modelId="{2F2AF0E6-F3ED-484E-BF5C-B58C83602387}" type="presParOf" srcId="{55F32CD6-2366-8C40-BD51-5791540F4DF8}" destId="{F83CA2AF-7D1C-8E41-A4D5-51B075BB1A0C}" srcOrd="3" destOrd="0" presId="urn:microsoft.com/office/officeart/2005/8/layout/hProcess6"/>
    <dgm:cxn modelId="{84B45027-CADB-6142-B47D-FFD824CFBE66}" type="presParOf" srcId="{0AEED01E-723B-E443-9CB7-5C16438B604C}" destId="{D87C5CDE-6EAE-F149-ADC2-8245924D03E1}" srcOrd="1" destOrd="0" presId="urn:microsoft.com/office/officeart/2005/8/layout/hProcess6"/>
    <dgm:cxn modelId="{B68B9DA0-1E45-C04A-B09C-E1B853B7C10B}" type="presParOf" srcId="{0AEED01E-723B-E443-9CB7-5C16438B604C}" destId="{986E3F39-9135-BA4F-876D-3D73FD23D0FB}" srcOrd="2" destOrd="0" presId="urn:microsoft.com/office/officeart/2005/8/layout/hProcess6"/>
    <dgm:cxn modelId="{850FE7D1-C305-D145-901B-E464E0CC9A79}" type="presParOf" srcId="{986E3F39-9135-BA4F-876D-3D73FD23D0FB}" destId="{21D9163A-9CE8-8F4A-93BB-247ACBE916C1}" srcOrd="0" destOrd="0" presId="urn:microsoft.com/office/officeart/2005/8/layout/hProcess6"/>
    <dgm:cxn modelId="{383682E9-4B3A-7844-A46E-118B4E2C91AB}" type="presParOf" srcId="{986E3F39-9135-BA4F-876D-3D73FD23D0FB}" destId="{33181B19-6E66-2B46-B843-E2F9B6C6A2D0}" srcOrd="1" destOrd="0" presId="urn:microsoft.com/office/officeart/2005/8/layout/hProcess6"/>
    <dgm:cxn modelId="{E81A5B05-38B0-534C-940A-6F0C101BDC34}" type="presParOf" srcId="{986E3F39-9135-BA4F-876D-3D73FD23D0FB}" destId="{1CF8529F-40AA-D443-9513-C138487E598B}" srcOrd="2" destOrd="0" presId="urn:microsoft.com/office/officeart/2005/8/layout/hProcess6"/>
    <dgm:cxn modelId="{5689F4AD-F3B2-A344-8EAB-61D0A685DB02}" type="presParOf" srcId="{986E3F39-9135-BA4F-876D-3D73FD23D0FB}" destId="{41449C00-2C0F-8946-A40E-5AA07F485061}" srcOrd="3" destOrd="0" presId="urn:microsoft.com/office/officeart/2005/8/layout/hProcess6"/>
    <dgm:cxn modelId="{969B5CBC-96C5-5C40-B372-7BAE50CC6829}" type="presParOf" srcId="{0AEED01E-723B-E443-9CB7-5C16438B604C}" destId="{3E24214A-6BE1-844E-858B-CD75FB02588D}" srcOrd="3" destOrd="0" presId="urn:microsoft.com/office/officeart/2005/8/layout/hProcess6"/>
    <dgm:cxn modelId="{64E2CB5C-53C4-EF45-B122-3289473940E4}" type="presParOf" srcId="{0AEED01E-723B-E443-9CB7-5C16438B604C}" destId="{9869C086-BCA6-8E41-BCEF-9BCFDC207D2A}" srcOrd="4" destOrd="0" presId="urn:microsoft.com/office/officeart/2005/8/layout/hProcess6"/>
    <dgm:cxn modelId="{4B6E66E5-827E-BC44-AABA-496BA2BA4C2E}" type="presParOf" srcId="{9869C086-BCA6-8E41-BCEF-9BCFDC207D2A}" destId="{ECB0A7BE-D2D4-4847-A79E-FBBDF6765CC7}" srcOrd="0" destOrd="0" presId="urn:microsoft.com/office/officeart/2005/8/layout/hProcess6"/>
    <dgm:cxn modelId="{32611108-F4A5-BF48-9B02-B1EB08D10AF5}" type="presParOf" srcId="{9869C086-BCA6-8E41-BCEF-9BCFDC207D2A}" destId="{A0F39B0E-86B2-A749-A158-D1FFEF36C08E}" srcOrd="1" destOrd="0" presId="urn:microsoft.com/office/officeart/2005/8/layout/hProcess6"/>
    <dgm:cxn modelId="{4C09E102-90F5-9A4A-A286-7E9D45C94C5E}" type="presParOf" srcId="{9869C086-BCA6-8E41-BCEF-9BCFDC207D2A}" destId="{017BE792-6498-5845-98B3-8A199F1A9CBF}" srcOrd="2" destOrd="0" presId="urn:microsoft.com/office/officeart/2005/8/layout/hProcess6"/>
    <dgm:cxn modelId="{6B5E7BE7-72FC-7D45-AB57-A429B0029733}" type="presParOf" srcId="{9869C086-BCA6-8E41-BCEF-9BCFDC207D2A}" destId="{4BF03216-0C1D-8040-BA6C-327EED1A14B2}" srcOrd="3" destOrd="0" presId="urn:microsoft.com/office/officeart/2005/8/layout/hProcess6"/>
    <dgm:cxn modelId="{F8F7F5EB-FEDD-5042-887C-1114C17160E4}" type="presParOf" srcId="{0AEED01E-723B-E443-9CB7-5C16438B604C}" destId="{F4FC24F8-0F98-2A46-A749-3EDCE44AEA3F}" srcOrd="5" destOrd="0" presId="urn:microsoft.com/office/officeart/2005/8/layout/hProcess6"/>
    <dgm:cxn modelId="{88510027-F9BE-F249-831B-99D6C2447245}" type="presParOf" srcId="{0AEED01E-723B-E443-9CB7-5C16438B604C}" destId="{07754C8E-A55A-2749-9D5D-5C8BB5431B35}" srcOrd="6" destOrd="0" presId="urn:microsoft.com/office/officeart/2005/8/layout/hProcess6"/>
    <dgm:cxn modelId="{8D9B04F1-F0C3-0444-91B2-07A7CDA82F13}" type="presParOf" srcId="{07754C8E-A55A-2749-9D5D-5C8BB5431B35}" destId="{848A9470-61C4-4840-8662-9DCC19947C94}" srcOrd="0" destOrd="0" presId="urn:microsoft.com/office/officeart/2005/8/layout/hProcess6"/>
    <dgm:cxn modelId="{C95DB3E5-028E-C442-9234-2D4F732705C0}" type="presParOf" srcId="{07754C8E-A55A-2749-9D5D-5C8BB5431B35}" destId="{3ACCF320-8A1D-E545-8082-6818C953945D}" srcOrd="1" destOrd="0" presId="urn:microsoft.com/office/officeart/2005/8/layout/hProcess6"/>
    <dgm:cxn modelId="{147FABD6-1777-B449-8725-A1D586F17D5D}" type="presParOf" srcId="{07754C8E-A55A-2749-9D5D-5C8BB5431B35}" destId="{F416D377-CD4C-6245-87D6-903E0053F632}" srcOrd="2" destOrd="0" presId="urn:microsoft.com/office/officeart/2005/8/layout/hProcess6"/>
    <dgm:cxn modelId="{482A5677-6326-F24B-8076-9B43F7771825}" type="presParOf" srcId="{07754C8E-A55A-2749-9D5D-5C8BB5431B35}" destId="{780F09E7-82F0-0042-B023-FFB1D3BC9F8E}" srcOrd="3" destOrd="0" presId="urn:microsoft.com/office/officeart/2005/8/layout/hProcess6"/>
    <dgm:cxn modelId="{2FBC80A4-8D9F-6B49-B4C7-A7951077CD2D}" type="presParOf" srcId="{0AEED01E-723B-E443-9CB7-5C16438B604C}" destId="{7B7F9E70-071C-3F4E-AEF1-A1CCC151E7BC}" srcOrd="7" destOrd="0" presId="urn:microsoft.com/office/officeart/2005/8/layout/hProcess6"/>
    <dgm:cxn modelId="{A83BEB02-80A7-3E42-8DFB-F4887E1486C8}" type="presParOf" srcId="{0AEED01E-723B-E443-9CB7-5C16438B604C}" destId="{8B8F6C03-E79F-5E4D-8991-5022F58E720B}" srcOrd="8" destOrd="0" presId="urn:microsoft.com/office/officeart/2005/8/layout/hProcess6"/>
    <dgm:cxn modelId="{1AFC8D9A-AE1B-A24C-AA6B-3ED74B98EE71}" type="presParOf" srcId="{8B8F6C03-E79F-5E4D-8991-5022F58E720B}" destId="{DBFAD022-E3C9-B440-AA7A-28B4238EDE90}" srcOrd="0" destOrd="0" presId="urn:microsoft.com/office/officeart/2005/8/layout/hProcess6"/>
    <dgm:cxn modelId="{1CF461BB-61F8-7847-89D0-0040626AA7E0}" type="presParOf" srcId="{8B8F6C03-E79F-5E4D-8991-5022F58E720B}" destId="{D9197BC5-8D11-D84F-96EE-876CDC6899EE}" srcOrd="1" destOrd="0" presId="urn:microsoft.com/office/officeart/2005/8/layout/hProcess6"/>
    <dgm:cxn modelId="{528CC4F7-9651-A04E-B41D-A50D93F653F4}" type="presParOf" srcId="{8B8F6C03-E79F-5E4D-8991-5022F58E720B}" destId="{46DE3DF4-252C-B64A-B57A-09A0988ED94D}" srcOrd="2" destOrd="0" presId="urn:microsoft.com/office/officeart/2005/8/layout/hProcess6"/>
    <dgm:cxn modelId="{2C78D3F6-4F6D-EC49-A10F-43A7B95490F0}" type="presParOf" srcId="{8B8F6C03-E79F-5E4D-8991-5022F58E720B}" destId="{758F0C8F-34F2-E743-A1EE-F9A3CEBA0A4C}" srcOrd="3" destOrd="0" presId="urn:microsoft.com/office/officeart/2005/8/layout/hProcess6"/>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F4CAA6-6687-DC42-9E8B-505588AF7CD3}" type="datetimeFigureOut">
              <a:rPr lang="en-US" smtClean="0"/>
              <a:pPr/>
              <a:t>4/8/2010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1A63F4-7EC9-1043-80D6-358091BE8C4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B8AF6F-E0B8-044B-8CD5-B2024547A49D}" type="datetimeFigureOut">
              <a:rPr lang="en-US" smtClean="0"/>
              <a:pPr/>
              <a:t>4/8/2010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85E210-F8A0-EA41-A3BD-E8D008431A8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 sizes different to report as I used partial eta squared instead on effect  size calculator “sample power”</a:t>
            </a:r>
            <a:endParaRPr lang="en-US" dirty="0"/>
          </a:p>
        </p:txBody>
      </p:sp>
      <p:sp>
        <p:nvSpPr>
          <p:cNvPr id="4" name="Slide Number Placeholder 3"/>
          <p:cNvSpPr>
            <a:spLocks noGrp="1"/>
          </p:cNvSpPr>
          <p:nvPr>
            <p:ph type="sldNum" sz="quarter" idx="10"/>
          </p:nvPr>
        </p:nvSpPr>
        <p:spPr/>
        <p:txBody>
          <a:bodyPr/>
          <a:lstStyle/>
          <a:p>
            <a:fld id="{9885E210-F8A0-EA41-A3BD-E8D008431A87}"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Overlapping confidence intervals, my sample means are poor estimates of population means on these sampling distributions.</a:t>
            </a:r>
            <a:r>
              <a:rPr lang="en-US" baseline="0" dirty="0" smtClean="0"/>
              <a:t> Large effect sizes are possible as are vanishingly small ones. A larger study will allow me to reduce the S.E. and therefore conf. </a:t>
            </a:r>
            <a:r>
              <a:rPr lang="en-US" baseline="0" dirty="0" err="1" smtClean="0"/>
              <a:t>int</a:t>
            </a:r>
            <a:r>
              <a:rPr lang="en-US" baseline="0" dirty="0" smtClean="0"/>
              <a:t> and truer reflection of any real difference between means</a:t>
            </a:r>
            <a:endParaRPr lang="en-US" dirty="0"/>
          </a:p>
        </p:txBody>
      </p:sp>
      <p:sp>
        <p:nvSpPr>
          <p:cNvPr id="4" name="Slide Number Placeholder 3"/>
          <p:cNvSpPr>
            <a:spLocks noGrp="1"/>
          </p:cNvSpPr>
          <p:nvPr>
            <p:ph type="sldNum" sz="quarter" idx="10"/>
          </p:nvPr>
        </p:nvSpPr>
        <p:spPr/>
        <p:txBody>
          <a:bodyPr/>
          <a:lstStyle/>
          <a:p>
            <a:fld id="{9885E210-F8A0-EA41-A3BD-E8D008431A87}"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View not supported by Field or Howell but is supported by Robson “Real world research”, Knight “Small scale research” and </a:t>
            </a:r>
            <a:r>
              <a:rPr lang="en-US" dirty="0" err="1" smtClean="0"/>
              <a:t>Stommel</a:t>
            </a:r>
            <a:r>
              <a:rPr lang="en-US" dirty="0" smtClean="0"/>
              <a:t> and Wills “Clinical research”</a:t>
            </a:r>
            <a:endParaRPr lang="en-US" dirty="0"/>
          </a:p>
        </p:txBody>
      </p:sp>
      <p:sp>
        <p:nvSpPr>
          <p:cNvPr id="4" name="Slide Number Placeholder 3"/>
          <p:cNvSpPr>
            <a:spLocks noGrp="1"/>
          </p:cNvSpPr>
          <p:nvPr>
            <p:ph type="sldNum" sz="quarter" idx="10"/>
          </p:nvPr>
        </p:nvSpPr>
        <p:spPr/>
        <p:txBody>
          <a:bodyPr/>
          <a:lstStyle/>
          <a:p>
            <a:fld id="{9885E210-F8A0-EA41-A3BD-E8D008431A87}"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885E210-F8A0-EA41-A3BD-E8D008431A87}"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A494D95-E5CA-5041-9E4D-75496076D2B5}"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494D95-E5CA-5041-9E4D-75496076D2B5}"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494D95-E5CA-5041-9E4D-75496076D2B5}"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494D95-E5CA-5041-9E4D-75496076D2B5}"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A494D95-E5CA-5041-9E4D-75496076D2B5}"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A494D95-E5CA-5041-9E4D-75496076D2B5}"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A494D95-E5CA-5041-9E4D-75496076D2B5}" type="datetimeFigureOut">
              <a:rPr lang="en-US" smtClean="0"/>
              <a:pPr/>
              <a:t>4/8/2010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A494D95-E5CA-5041-9E4D-75496076D2B5}" type="datetimeFigureOut">
              <a:rPr lang="en-US" smtClean="0"/>
              <a:pPr/>
              <a:t>4/8/2010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94D95-E5CA-5041-9E4D-75496076D2B5}" type="datetimeFigureOut">
              <a:rPr lang="en-US" smtClean="0"/>
              <a:pPr/>
              <a:t>4/8/2010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494D95-E5CA-5041-9E4D-75496076D2B5}"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494D95-E5CA-5041-9E4D-75496076D2B5}"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DC5B2-F2DF-234D-B3C6-F95573420E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494D95-E5CA-5041-9E4D-75496076D2B5}" type="datetimeFigureOut">
              <a:rPr lang="en-US" smtClean="0"/>
              <a:pPr/>
              <a:t>4/8/2010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DC5B2-F2DF-234D-B3C6-F95573420E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diagramLayout" Target="../diagrams/layout1.xml"/><Relationship Id="rId7" Type="http://schemas.openxmlformats.org/officeDocument/2006/relationships/diagramLayout" Target="../diagrams/layout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diagramData" Target="../diagrams/data2.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diagramColors" Target="../diagrams/colors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Impact of Service User Teaching on Mental Health Nursing Students</a:t>
            </a:r>
          </a:p>
        </p:txBody>
      </p:sp>
      <p:sp>
        <p:nvSpPr>
          <p:cNvPr id="3" name="Subtitle 2"/>
          <p:cNvSpPr>
            <a:spLocks noGrp="1"/>
          </p:cNvSpPr>
          <p:nvPr>
            <p:ph type="subTitle" idx="1"/>
          </p:nvPr>
        </p:nvSpPr>
        <p:spPr/>
        <p:txBody>
          <a:bodyPr/>
          <a:lstStyle/>
          <a:p>
            <a:r>
              <a:rPr lang="en-US" dirty="0"/>
              <a:t>A mixed methods study</a:t>
            </a:r>
          </a:p>
          <a:p>
            <a:r>
              <a:rPr lang="en-US" sz="1800" dirty="0"/>
              <a:t>Jon Perry </a:t>
            </a:r>
            <a:r>
              <a:rPr lang="en-US" sz="1800" dirty="0" err="1"/>
              <a:t>Mphil</a:t>
            </a:r>
            <a:r>
              <a:rPr lang="en-US" sz="1800" dirty="0"/>
              <a:t> / </a:t>
            </a:r>
            <a:r>
              <a:rPr lang="en-US" sz="1800" dirty="0" err="1"/>
              <a:t>Phd</a:t>
            </a:r>
            <a:r>
              <a:rPr lang="en-US" sz="1800" dirty="0"/>
              <a:t> Transfer presentation 20/03/09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11" dirty="0">
                <a:latin typeface="Arial"/>
                <a:cs typeface="Arial"/>
              </a:rPr>
              <a:t>Quasi-experimentation: design</a:t>
            </a:r>
            <a:br>
              <a:rPr lang="en-US" sz="3111" dirty="0">
                <a:latin typeface="Arial"/>
                <a:cs typeface="Arial"/>
              </a:rPr>
            </a:br>
            <a:r>
              <a:rPr lang="en-US" sz="3111" dirty="0">
                <a:latin typeface="Arial"/>
                <a:cs typeface="Arial"/>
              </a:rPr>
              <a:t>and analysis issues for field settings</a:t>
            </a:r>
            <a:endParaRPr lang="en-US" dirty="0"/>
          </a:p>
        </p:txBody>
      </p:sp>
      <p:sp>
        <p:nvSpPr>
          <p:cNvPr id="3" name="Content Placeholder 2"/>
          <p:cNvSpPr>
            <a:spLocks noGrp="1"/>
          </p:cNvSpPr>
          <p:nvPr>
            <p:ph sz="half" idx="1"/>
          </p:nvPr>
        </p:nvSpPr>
        <p:spPr/>
        <p:txBody>
          <a:bodyPr/>
          <a:lstStyle/>
          <a:p>
            <a:pPr>
              <a:buNone/>
            </a:pPr>
            <a:r>
              <a:rPr lang="en-US" dirty="0"/>
              <a:t>Quasi-experiments</a:t>
            </a:r>
          </a:p>
          <a:p>
            <a:r>
              <a:rPr lang="en-US" dirty="0"/>
              <a:t>Suggestive associations</a:t>
            </a:r>
          </a:p>
          <a:p>
            <a:r>
              <a:rPr lang="en-US" dirty="0"/>
              <a:t>Treatment effect inferred</a:t>
            </a:r>
          </a:p>
          <a:p>
            <a:r>
              <a:rPr lang="en-US" dirty="0"/>
              <a:t>Selection bias possible</a:t>
            </a:r>
          </a:p>
        </p:txBody>
      </p:sp>
      <p:sp>
        <p:nvSpPr>
          <p:cNvPr id="4" name="Content Placeholder 3"/>
          <p:cNvSpPr>
            <a:spLocks noGrp="1"/>
          </p:cNvSpPr>
          <p:nvPr>
            <p:ph sz="half" idx="2"/>
          </p:nvPr>
        </p:nvSpPr>
        <p:spPr/>
        <p:txBody>
          <a:bodyPr/>
          <a:lstStyle/>
          <a:p>
            <a:pPr>
              <a:buNone/>
            </a:pPr>
            <a:r>
              <a:rPr lang="en-US" dirty="0" err="1"/>
              <a:t>Randomised</a:t>
            </a:r>
            <a:r>
              <a:rPr lang="en-US" dirty="0"/>
              <a:t> experiments</a:t>
            </a:r>
          </a:p>
          <a:p>
            <a:r>
              <a:rPr lang="en-US" dirty="0"/>
              <a:t>Permit causal modeling</a:t>
            </a:r>
          </a:p>
          <a:p>
            <a:r>
              <a:rPr lang="en-US" dirty="0"/>
              <a:t>Design isolates treatment effect</a:t>
            </a:r>
          </a:p>
          <a:p>
            <a:r>
              <a:rPr lang="en-US" dirty="0"/>
              <a:t>Random assignment reduces selection bias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analysis</a:t>
            </a:r>
          </a:p>
        </p:txBody>
      </p:sp>
      <p:pic>
        <p:nvPicPr>
          <p:cNvPr id="6" name="Content Placeholder 5"/>
          <p:cNvPicPr>
            <a:picLocks noGrp="1"/>
          </p:cNvPicPr>
          <p:nvPr>
            <p:ph idx="1"/>
          </p:nvPr>
        </p:nvPicPr>
        <p:blipFill>
          <a:blip r:embed="rId3"/>
          <a:srcRect l="-15532" r="-15532"/>
          <a:stretch>
            <a:fillRect/>
          </a:stretch>
        </p:blipFill>
        <p:spPr bwMode="auto">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Qualitative sampling and analysis</a:t>
            </a:r>
            <a:endParaRPr lang="en-US" dirty="0"/>
          </a:p>
        </p:txBody>
      </p:sp>
      <p:sp>
        <p:nvSpPr>
          <p:cNvPr id="3" name="Content Placeholder 2"/>
          <p:cNvSpPr>
            <a:spLocks noGrp="1"/>
          </p:cNvSpPr>
          <p:nvPr>
            <p:ph idx="1"/>
          </p:nvPr>
        </p:nvSpPr>
        <p:spPr/>
        <p:txBody>
          <a:bodyPr>
            <a:normAutofit fontScale="70000" lnSpcReduction="20000"/>
          </a:bodyPr>
          <a:lstStyle/>
          <a:p>
            <a:r>
              <a:rPr lang="en-GB" dirty="0" smtClean="0">
                <a:latin typeface="Arial"/>
                <a:cs typeface="Arial"/>
              </a:rPr>
              <a:t>Service user focus group – comprised all four facilitators, all were female</a:t>
            </a:r>
          </a:p>
          <a:p>
            <a:r>
              <a:rPr lang="en-GB" dirty="0" smtClean="0">
                <a:latin typeface="Arial"/>
                <a:cs typeface="Arial"/>
              </a:rPr>
              <a:t>Two student focus groups – comprised a self-selecting sample of fifteen student volunteers from the service user-teaching group</a:t>
            </a:r>
          </a:p>
          <a:p>
            <a:r>
              <a:rPr lang="en-GB" dirty="0" smtClean="0">
                <a:latin typeface="Arial"/>
                <a:cs typeface="Arial"/>
              </a:rPr>
              <a:t>Group 1 - Four were male and eleven female (note: some students attended the focus groups that did not complete questionnaires)</a:t>
            </a:r>
          </a:p>
          <a:p>
            <a:r>
              <a:rPr lang="en-GB" dirty="0" smtClean="0">
                <a:latin typeface="Arial"/>
                <a:cs typeface="Arial"/>
              </a:rPr>
              <a:t>Group 2 – Six participants all female</a:t>
            </a:r>
          </a:p>
          <a:p>
            <a:r>
              <a:rPr lang="en-US" dirty="0" err="1" smtClean="0">
                <a:solidFill>
                  <a:srgbClr val="242424"/>
                </a:solidFill>
                <a:latin typeface="Arial"/>
                <a:ea typeface="ＭＳ Ｐゴシック" charset="-128"/>
                <a:cs typeface="Arial"/>
              </a:rPr>
              <a:t>Analysed</a:t>
            </a:r>
            <a:r>
              <a:rPr lang="en-US" dirty="0" smtClean="0">
                <a:solidFill>
                  <a:srgbClr val="242424"/>
                </a:solidFill>
                <a:latin typeface="Arial"/>
                <a:ea typeface="ＭＳ Ｐゴシック" charset="-128"/>
                <a:cs typeface="Arial"/>
              </a:rPr>
              <a:t> for emerging themes using NVIVO software and using elements of </a:t>
            </a:r>
            <a:r>
              <a:rPr lang="en-US" dirty="0" err="1" smtClean="0">
                <a:solidFill>
                  <a:srgbClr val="242424"/>
                </a:solidFill>
                <a:latin typeface="Arial"/>
                <a:ea typeface="ＭＳ Ｐゴシック" charset="-128"/>
                <a:cs typeface="Arial"/>
              </a:rPr>
              <a:t>Krugers</a:t>
            </a:r>
            <a:r>
              <a:rPr lang="en-US" dirty="0" smtClean="0">
                <a:solidFill>
                  <a:srgbClr val="242424"/>
                </a:solidFill>
                <a:latin typeface="Arial"/>
                <a:ea typeface="ＭＳ Ｐゴシック" charset="-128"/>
                <a:cs typeface="Arial"/>
              </a:rPr>
              <a:t> framework analysis (Kruger  and Casey 2000)</a:t>
            </a:r>
          </a:p>
          <a:p>
            <a:r>
              <a:rPr lang="en-GB" dirty="0" smtClean="0">
                <a:latin typeface="Arial"/>
                <a:ea typeface="ＭＳ Ｐゴシック" charset="-128"/>
                <a:cs typeface="Arial"/>
                <a:sym typeface="Symbol" charset="2"/>
              </a:rPr>
              <a:t>Coding was verified</a:t>
            </a:r>
            <a:r>
              <a:rPr lang="en-GB" dirty="0" smtClean="0">
                <a:latin typeface="Arial"/>
                <a:ea typeface="ＭＳ Ｐゴシック" charset="-128"/>
                <a:cs typeface="Arial"/>
              </a:rPr>
              <a:t> through co-coding by colleagues from the mental health team who were familiar with the data</a:t>
            </a:r>
          </a:p>
          <a:p>
            <a:pPr marL="0" lvl="0" indent="0" defTabSz="914400" fontAlgn="base">
              <a:spcBef>
                <a:spcPct val="0"/>
              </a:spcBef>
              <a:spcAft>
                <a:spcPts val="600"/>
              </a:spcAft>
              <a:buNone/>
            </a:pPr>
            <a:endParaRPr lang="en-US" dirty="0" smtClean="0">
              <a:solidFill>
                <a:srgbClr val="242424"/>
              </a:solidFill>
              <a:latin typeface="Arial" charset="0"/>
              <a:ea typeface="ＭＳ Ｐゴシック" charset="-128"/>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dynamics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In the student groups these were particularly marked. </a:t>
            </a:r>
            <a:endParaRPr lang="en-GB" dirty="0" smtClean="0"/>
          </a:p>
          <a:p>
            <a:pPr lvl="0"/>
            <a:r>
              <a:rPr lang="en-US" dirty="0" smtClean="0"/>
              <a:t>Field notes indicate that students seemed to group by gender both physically within the room and in their responses. </a:t>
            </a:r>
            <a:endParaRPr lang="en-GB" dirty="0" smtClean="0"/>
          </a:p>
          <a:p>
            <a:pPr lvl="0"/>
            <a:r>
              <a:rPr lang="en-US" dirty="0" smtClean="0"/>
              <a:t>The male group members seemed more negatively effected by the service user session though this was not exclusively the case. </a:t>
            </a:r>
            <a:endParaRPr lang="en-GB" dirty="0" smtClean="0"/>
          </a:p>
          <a:p>
            <a:pPr lvl="0"/>
            <a:r>
              <a:rPr lang="en-US" dirty="0" smtClean="0"/>
              <a:t>Male group members were more emphatic in their verbal and non-verbal responses </a:t>
            </a:r>
            <a:endParaRPr lang="en-GB" dirty="0" smtClean="0"/>
          </a:p>
          <a:p>
            <a:pPr lvl="0"/>
            <a:r>
              <a:rPr lang="en-US" dirty="0" smtClean="0"/>
              <a:t>Female group members were more mixed in their views and were less emphatic in stating them</a:t>
            </a:r>
            <a:endParaRPr lang="en-GB" dirty="0" smtClean="0"/>
          </a:p>
          <a:p>
            <a:pPr lvl="0"/>
            <a:r>
              <a:rPr lang="en-GB" dirty="0" smtClean="0"/>
              <a:t>A split developed in the group between a small group of female members and the male group members</a:t>
            </a:r>
          </a:p>
          <a:p>
            <a:pPr lvl="0"/>
            <a:r>
              <a:rPr lang="en-GB" dirty="0" smtClean="0"/>
              <a:t>This split seemed to generate the differences between the negative / transformative themes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Challenging</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smtClean="0"/>
              <a:t>This theme was present in both service user and student groups</a:t>
            </a:r>
          </a:p>
          <a:p>
            <a:pPr lvl="0"/>
            <a:r>
              <a:rPr lang="en-GB" dirty="0" smtClean="0"/>
              <a:t>Focused on the emotional impact of the experiences described and material used by the service users</a:t>
            </a:r>
          </a:p>
          <a:p>
            <a:pPr lvl="0"/>
            <a:r>
              <a:rPr lang="en-GB" dirty="0" smtClean="0"/>
              <a:t>Service users were very aware of impact of personal accounts on students and felt responsible for emotions evoked </a:t>
            </a:r>
          </a:p>
          <a:p>
            <a:pPr lvl="0"/>
            <a:r>
              <a:rPr lang="en-GB" dirty="0" smtClean="0"/>
              <a:t>Also that students should be able to be resilient but humane and that they as trainers should protect against very adverse reactions. </a:t>
            </a:r>
          </a:p>
          <a:p>
            <a:pPr lvl="0"/>
            <a:r>
              <a:rPr lang="en-GB" dirty="0" smtClean="0"/>
              <a:t>Students appeared to both question their own competence and acknowledge the power of the stories they heard</a:t>
            </a:r>
          </a:p>
          <a:p>
            <a:pPr lvl="0"/>
            <a:r>
              <a:rPr lang="en-GB" dirty="0" smtClean="0"/>
              <a:t>Some found the experience of shocking content a motivating experience</a:t>
            </a:r>
          </a:p>
          <a:p>
            <a:pPr lvl="0"/>
            <a:r>
              <a:rPr lang="en-GB" dirty="0" smtClean="0"/>
              <a:t>Others were very uncomfortable both with the content and possibly the power relations in the sessions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 Negative</a:t>
            </a:r>
            <a:endParaRPr lang="en-US" dirty="0"/>
          </a:p>
        </p:txBody>
      </p:sp>
      <p:sp>
        <p:nvSpPr>
          <p:cNvPr id="3" name="Content Placeholder 2"/>
          <p:cNvSpPr>
            <a:spLocks noGrp="1"/>
          </p:cNvSpPr>
          <p:nvPr>
            <p:ph idx="1"/>
          </p:nvPr>
        </p:nvSpPr>
        <p:spPr/>
        <p:txBody>
          <a:bodyPr/>
          <a:lstStyle/>
          <a:p>
            <a:pPr lvl="0"/>
            <a:r>
              <a:rPr lang="en-GB" dirty="0" smtClean="0"/>
              <a:t>A theme emerging from the student group that relentlessly bleak stories can create hopelessness within a group. </a:t>
            </a:r>
          </a:p>
          <a:p>
            <a:pPr lvl="0"/>
            <a:r>
              <a:rPr lang="en-GB" dirty="0" smtClean="0"/>
              <a:t>This was particularly in terms of overly negative portrayals of mental health services</a:t>
            </a:r>
          </a:p>
          <a:p>
            <a:pPr lvl="0"/>
            <a:r>
              <a:rPr lang="en-GB" dirty="0" smtClean="0"/>
              <a:t>Service users evidenced a level of awareness of this possible effect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Dominance</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This theme emerged from both groups in different ways</a:t>
            </a:r>
          </a:p>
          <a:p>
            <a:pPr lvl="0"/>
            <a:r>
              <a:rPr lang="en-GB" dirty="0" smtClean="0"/>
              <a:t>Service users felt some anger and hostility from some male students who they felt were unhappy with the non-traditional power relations in the service user led sessions and who tried to dominate the session </a:t>
            </a:r>
          </a:p>
          <a:p>
            <a:pPr lvl="0"/>
            <a:r>
              <a:rPr lang="en-GB" dirty="0" smtClean="0"/>
              <a:t>Students felt that all female facilitators in middle age with largely negative experiences of services may be unrepresentative</a:t>
            </a:r>
          </a:p>
          <a:p>
            <a:pPr lvl="0"/>
            <a:r>
              <a:rPr lang="en-GB" dirty="0" smtClean="0"/>
              <a:t>This theme contains gender as a sub-theme, the service user trainers were all female and they identified this as an issue as did the students.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a:t>
            </a:r>
            <a:endParaRPr lang="en-US" dirty="0"/>
          </a:p>
        </p:txBody>
      </p:sp>
      <p:sp>
        <p:nvSpPr>
          <p:cNvPr id="3" name="Content Placeholder 2"/>
          <p:cNvSpPr>
            <a:spLocks noGrp="1"/>
          </p:cNvSpPr>
          <p:nvPr>
            <p:ph idx="1"/>
          </p:nvPr>
        </p:nvSpPr>
        <p:spPr/>
        <p:txBody>
          <a:bodyPr/>
          <a:lstStyle/>
          <a:p>
            <a:pPr lvl="0"/>
            <a:r>
              <a:rPr lang="en-GB" dirty="0" smtClean="0"/>
              <a:t>This theme had greatest coverage from the widest number of people across both groups</a:t>
            </a:r>
          </a:p>
          <a:p>
            <a:pPr lvl="0"/>
            <a:r>
              <a:rPr lang="en-GB" dirty="0" smtClean="0"/>
              <a:t>Students described and evidenced in the group positive impacts on their attitudes and beliefs and potential impacts on practice </a:t>
            </a:r>
          </a:p>
          <a:p>
            <a:pPr lvl="0"/>
            <a:r>
              <a:rPr lang="en-GB" dirty="0" smtClean="0"/>
              <a:t>Material in the session was acknowledged as both difficult to listen to and a motivating force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endParaRPr lang="en-GB" dirty="0" smtClean="0"/>
          </a:p>
          <a:p>
            <a:r>
              <a:rPr lang="en-GB" dirty="0" smtClean="0"/>
              <a:t>“I didn’t want them to go away feeling “this is not the line of work for me” because we need them actually, but I think the earlier you catch them and present them with the real thing in front of them then they have to deal with it”. </a:t>
            </a:r>
          </a:p>
          <a:p>
            <a:r>
              <a:rPr lang="en-GB" dirty="0" smtClean="0"/>
              <a:t>“Perhaps they had a broader awareness than maybe they had before by listening to personal experiences, but they are still left feeling powerful, that they can do something about it, so my concern is not wanting to leave them in the position of, eyes opened yes great but not eyes opened “oh my god I can’t do anything”.  </a:t>
            </a:r>
          </a:p>
          <a:p>
            <a:r>
              <a:rPr lang="en-GB" dirty="0" smtClean="0"/>
              <a:t>Service user trainer, female 41-45</a:t>
            </a:r>
          </a:p>
          <a:p>
            <a:endParaRPr lang="en-GB"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GB" i="1" dirty="0" smtClean="0"/>
              <a:t>“this person came across with a contemptuous attitude and I would certainly not want that person to medicate me they would be very good as a screw in a jail, and to me that’s really bad because you have to have empathy”. </a:t>
            </a:r>
            <a:endParaRPr lang="en-GB" dirty="0" smtClean="0"/>
          </a:p>
          <a:p>
            <a:r>
              <a:rPr lang="en-GB" i="1" dirty="0" smtClean="0"/>
              <a:t>“he had to be the patriarch for the whole group and because he wasn’t being heard he was throwing his toys out of the pram, but of course you can’t let one person spoil the day for everyone else”</a:t>
            </a:r>
            <a:endParaRPr lang="en-GB" dirty="0" smtClean="0"/>
          </a:p>
          <a:p>
            <a:endParaRPr lang="en-GB" dirty="0" smtClean="0"/>
          </a:p>
          <a:p>
            <a:r>
              <a:rPr lang="en-GB" dirty="0" smtClean="0"/>
              <a:t>Service user trainer, female 56-60</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methods study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Comprising:</a:t>
            </a:r>
          </a:p>
          <a:p>
            <a:pPr lvl="1"/>
            <a:r>
              <a:rPr lang="en-US" dirty="0" smtClean="0"/>
              <a:t>A quasi-experimental study</a:t>
            </a:r>
          </a:p>
          <a:p>
            <a:pPr lvl="1"/>
            <a:r>
              <a:rPr lang="en-US" dirty="0" smtClean="0"/>
              <a:t>A focus group study</a:t>
            </a:r>
          </a:p>
          <a:p>
            <a:r>
              <a:rPr lang="en-US" dirty="0" smtClean="0"/>
              <a:t>These elements are not isolated from each other, the data from the focus group is used to triangulate and </a:t>
            </a:r>
            <a:r>
              <a:rPr lang="en-US" dirty="0" err="1" smtClean="0"/>
              <a:t>contextualise</a:t>
            </a:r>
            <a:r>
              <a:rPr lang="en-US" dirty="0" smtClean="0"/>
              <a:t> any findings from the quasi-experiment</a:t>
            </a:r>
          </a:p>
          <a:p>
            <a:r>
              <a:rPr lang="en-US" dirty="0" smtClean="0"/>
              <a:t>This presentation is about the results of a pilot study set up to test the method and to help design a larger study</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i="1" dirty="0" smtClean="0"/>
              <a:t>“quite shocking really, for me, so I suppose it was useful in that respect, but it was quite shocking and it did make me question am I doing the right thing do I really want to do this”. </a:t>
            </a:r>
            <a:endParaRPr lang="en-GB" dirty="0" smtClean="0"/>
          </a:p>
          <a:p>
            <a:r>
              <a:rPr lang="en-GB" dirty="0" smtClean="0"/>
              <a:t>Student, female 31-35</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GB" dirty="0" smtClean="0"/>
          </a:p>
          <a:p>
            <a:r>
              <a:rPr lang="en-GB" dirty="0" smtClean="0"/>
              <a:t>“I asked one of them “well how could we have helped you differently” and she said “that’s the first time anyone has ever asked me that question” and I think you know just something simple like that, if I hadn’t heard what she had gone through, her story I would have been none the wiser but I am now”. </a:t>
            </a:r>
          </a:p>
          <a:p>
            <a:endParaRPr lang="en-GB" dirty="0" smtClean="0"/>
          </a:p>
          <a:p>
            <a:r>
              <a:rPr lang="en-GB" dirty="0" smtClean="0"/>
              <a:t>Student, female 31-35</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i="1" dirty="0" smtClean="0"/>
              <a:t>“I felt that a lot of what they had to say was very negative about mental health nurses and the nursing profession and I think that probably put some people off the course”</a:t>
            </a:r>
            <a:endParaRPr lang="en-GB" dirty="0" smtClean="0"/>
          </a:p>
          <a:p>
            <a:r>
              <a:rPr lang="en-GB" i="1" dirty="0" smtClean="0"/>
              <a:t>“I felt a bit as if my back had been but up, listening to all the negativity, and felt a little bit like everybody else, like why am I doing this and we can’t all be like that, and I felt, not low but negative myself”. </a:t>
            </a:r>
            <a:endParaRPr lang="en-GB" dirty="0" smtClean="0"/>
          </a:p>
          <a:p>
            <a:endParaRPr lang="en-GB" dirty="0" smtClean="0"/>
          </a:p>
          <a:p>
            <a:r>
              <a:rPr lang="en-GB" dirty="0" smtClean="0"/>
              <a:t>Student, female 26-30</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next?</a:t>
            </a:r>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2794000" y="1695450"/>
            <a:ext cx="3556000" cy="34671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a:t>
            </a:r>
          </a:p>
        </p:txBody>
      </p:sp>
      <p:sp>
        <p:nvSpPr>
          <p:cNvPr id="3" name="Content Placeholder 2"/>
          <p:cNvSpPr>
            <a:spLocks noGrp="1"/>
          </p:cNvSpPr>
          <p:nvPr>
            <p:ph idx="1"/>
          </p:nvPr>
        </p:nvSpPr>
        <p:spPr/>
        <p:txBody>
          <a:bodyPr/>
          <a:lstStyle/>
          <a:p>
            <a:r>
              <a:rPr lang="en-US" dirty="0" smtClean="0"/>
              <a:t>Keep quasi-experiment the same</a:t>
            </a:r>
          </a:p>
          <a:p>
            <a:r>
              <a:rPr lang="en-US" dirty="0" smtClean="0"/>
              <a:t>Repeated </a:t>
            </a:r>
            <a:r>
              <a:rPr lang="en-US" dirty="0"/>
              <a:t>the study with a larger </a:t>
            </a:r>
            <a:r>
              <a:rPr lang="en-US" dirty="0" smtClean="0"/>
              <a:t>sample</a:t>
            </a:r>
          </a:p>
          <a:p>
            <a:r>
              <a:rPr lang="en-US" dirty="0" smtClean="0"/>
              <a:t>Include other </a:t>
            </a:r>
            <a:r>
              <a:rPr lang="en-US" dirty="0" err="1" smtClean="0"/>
              <a:t>HEIs</a:t>
            </a:r>
            <a:r>
              <a:rPr lang="en-US" dirty="0" smtClean="0"/>
              <a:t> in the study to broaden the sampling frame and make results more </a:t>
            </a:r>
            <a:r>
              <a:rPr lang="en-US" dirty="0" err="1" smtClean="0"/>
              <a:t>generalisable</a:t>
            </a:r>
            <a:endParaRPr lang="en-US" dirty="0" smtClean="0"/>
          </a:p>
          <a:p>
            <a:r>
              <a:rPr lang="en-US" dirty="0"/>
              <a:t>Hopefully groups will be comparable so that they can be combined with pilot study sample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analysis</a:t>
            </a:r>
          </a:p>
        </p:txBody>
      </p:sp>
      <p:sp>
        <p:nvSpPr>
          <p:cNvPr id="3" name="Content Placeholder 2"/>
          <p:cNvSpPr>
            <a:spLocks noGrp="1"/>
          </p:cNvSpPr>
          <p:nvPr>
            <p:ph idx="1"/>
          </p:nvPr>
        </p:nvSpPr>
        <p:spPr/>
        <p:txBody>
          <a:bodyPr/>
          <a:lstStyle/>
          <a:p>
            <a:r>
              <a:rPr lang="en-US" dirty="0" smtClean="0"/>
              <a:t>Four </a:t>
            </a:r>
            <a:r>
              <a:rPr lang="en-US" dirty="0"/>
              <a:t>more focus groups</a:t>
            </a:r>
          </a:p>
          <a:p>
            <a:r>
              <a:rPr lang="en-US" dirty="0"/>
              <a:t>Five individual </a:t>
            </a:r>
            <a:r>
              <a:rPr lang="en-US" dirty="0" smtClean="0"/>
              <a:t>interviews</a:t>
            </a:r>
          </a:p>
          <a:p>
            <a:r>
              <a:rPr lang="en-US" dirty="0" smtClean="0"/>
              <a:t>Include questions focusing on themes emerging from the pilot study groups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Refs</a:t>
            </a:r>
          </a:p>
        </p:txBody>
      </p:sp>
      <p:sp>
        <p:nvSpPr>
          <p:cNvPr id="3" name="Content Placeholder 2"/>
          <p:cNvSpPr>
            <a:spLocks noGrp="1"/>
          </p:cNvSpPr>
          <p:nvPr>
            <p:ph idx="1"/>
          </p:nvPr>
        </p:nvSpPr>
        <p:spPr/>
        <p:txBody>
          <a:bodyPr/>
          <a:lstStyle/>
          <a:p>
            <a:r>
              <a:rPr lang="en-US" dirty="0" err="1"/>
              <a:t>Stommel</a:t>
            </a:r>
            <a:r>
              <a:rPr lang="en-US" dirty="0"/>
              <a:t>, M. and Wills, W. (2004) Clinical research: Concepts and principles for advanced practice nurses. Philadelphia: Lippincott Williams and Wilkins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few things not in the report</a:t>
            </a:r>
          </a:p>
        </p:txBody>
      </p:sp>
      <p:sp>
        <p:nvSpPr>
          <p:cNvPr id="3" name="Content Placeholder 2"/>
          <p:cNvSpPr>
            <a:spLocks noGrp="1"/>
          </p:cNvSpPr>
          <p:nvPr>
            <p:ph idx="1"/>
          </p:nvPr>
        </p:nvSpPr>
        <p:spPr/>
        <p:txBody>
          <a:bodyPr>
            <a:normAutofit fontScale="77500" lnSpcReduction="20000"/>
          </a:bodyPr>
          <a:lstStyle/>
          <a:p>
            <a:r>
              <a:rPr lang="en-GB" dirty="0"/>
              <a:t>This study involved a small grant application to the Allen Lane Trust</a:t>
            </a:r>
          </a:p>
          <a:p>
            <a:r>
              <a:rPr lang="en-GB" dirty="0"/>
              <a:t>This was granted and the money was used to pay the service user trainers for their time spent in teaching sessions with the students</a:t>
            </a:r>
          </a:p>
          <a:p>
            <a:r>
              <a:rPr lang="en-GB" dirty="0"/>
              <a:t>The study as whole has involved a series of meetings to build a working relationship with the “Experts by experience” organisation</a:t>
            </a:r>
          </a:p>
          <a:p>
            <a:r>
              <a:rPr lang="en-GB" dirty="0"/>
              <a:t>This has involved planning meetings with them over a two year period to develop the study and presentations to the group on purpose and progress</a:t>
            </a:r>
          </a:p>
          <a:p>
            <a:r>
              <a:rPr lang="en-GB" dirty="0"/>
              <a:t>I have also sent brief reports to the Bridge Collective (umbrella organisation) for their news letter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kumimoji="0" lang="en-GB" b="1" i="0" u="none" strike="noStrike" cap="none" normalizeH="0" baseline="0" dirty="0">
                <a:ln>
                  <a:noFill/>
                </a:ln>
                <a:solidFill>
                  <a:srgbClr val="000000"/>
                </a:solidFill>
                <a:effectLst/>
                <a:latin typeface="Arial" pitchFamily="-65" charset="0"/>
                <a:ea typeface="ＭＳ Ｐゴシック" pitchFamily="-65" charset="-128"/>
              </a:rPr>
              <a:t>Quasi-experiment</a:t>
            </a:r>
            <a:endParaRPr lang="en-US" dirty="0"/>
          </a:p>
        </p:txBody>
      </p:sp>
      <p:sp>
        <p:nvSpPr>
          <p:cNvPr id="3" name="Content Placeholder 2"/>
          <p:cNvSpPr>
            <a:spLocks noGrp="1"/>
          </p:cNvSpPr>
          <p:nvPr>
            <p:ph idx="1"/>
          </p:nvPr>
        </p:nvSpPr>
        <p:spPr/>
        <p:txBody>
          <a:bodyPr>
            <a:normAutofit fontScale="92500"/>
          </a:bodyPr>
          <a:lstStyle/>
          <a:p>
            <a:pPr marL="400050" lvl="1" indent="-457200" algn="just" defTabSz="914400" fontAlgn="base">
              <a:spcBef>
                <a:spcPct val="0"/>
              </a:spcBef>
              <a:spcAft>
                <a:spcPts val="600"/>
              </a:spcAft>
              <a:buFont typeface="Arial"/>
              <a:buChar char="•"/>
            </a:pPr>
            <a:r>
              <a:rPr kumimoji="0" lang="en-GB" b="0" i="0" u="none" strike="noStrike" cap="none" normalizeH="0" baseline="0" dirty="0">
                <a:ln>
                  <a:noFill/>
                </a:ln>
                <a:solidFill>
                  <a:srgbClr val="000000"/>
                </a:solidFill>
                <a:effectLst/>
                <a:latin typeface="Arial" pitchFamily="-65" charset="0"/>
                <a:ea typeface="ＭＳ Ｐゴシック" pitchFamily="-65" charset="-128"/>
              </a:rPr>
              <a:t>Independent variable = service user or lecturer led teaching</a:t>
            </a:r>
          </a:p>
          <a:p>
            <a:pPr marL="400050" lvl="1" indent="-457200" defTabSz="914400" fontAlgn="base">
              <a:spcBef>
                <a:spcPct val="0"/>
              </a:spcBef>
              <a:spcAft>
                <a:spcPts val="600"/>
              </a:spcAft>
              <a:buFont typeface="Arial"/>
              <a:buChar char="•"/>
            </a:pPr>
            <a:r>
              <a:rPr kumimoji="0" lang="en-GB" b="0" i="0" u="none" strike="noStrike" cap="none" normalizeH="0" baseline="0" dirty="0">
                <a:ln>
                  <a:noFill/>
                </a:ln>
                <a:solidFill>
                  <a:srgbClr val="000000"/>
                </a:solidFill>
                <a:effectLst/>
                <a:latin typeface="Arial" pitchFamily="-65" charset="0"/>
                <a:ea typeface="ＭＳ Ｐゴシック" pitchFamily="-65" charset="-128"/>
              </a:rPr>
              <a:t>Dependant variables = student attitudes toward service users, empathy and level of interpersonal skill using four different rating scales:</a:t>
            </a:r>
            <a:endParaRPr kumimoji="0" lang="en-US" b="0" i="0" u="none" strike="noStrike" cap="none" normalizeH="0" baseline="0" dirty="0">
              <a:ln>
                <a:noFill/>
              </a:ln>
              <a:solidFill>
                <a:srgbClr val="000000"/>
              </a:solidFill>
              <a:effectLst/>
              <a:latin typeface="Arial" pitchFamily="-65" charset="0"/>
              <a:ea typeface="Times New Roman" pitchFamily="-65" charset="0"/>
            </a:endParaRPr>
          </a:p>
          <a:p>
            <a:pPr marL="800100" lvl="2" indent="-457200" algn="just" defTabSz="914400" fontAlgn="base">
              <a:spcBef>
                <a:spcPct val="0"/>
              </a:spcBef>
              <a:spcAft>
                <a:spcPts val="600"/>
              </a:spcAft>
            </a:pPr>
            <a:r>
              <a:rPr lang="en-GB" dirty="0">
                <a:solidFill>
                  <a:srgbClr val="000000"/>
                </a:solidFill>
                <a:latin typeface="Arial" pitchFamily="-65" charset="0"/>
                <a:ea typeface="ＭＳ Ｐゴシック" pitchFamily="-65" charset="-128"/>
              </a:rPr>
              <a:t>One week before and five weeks after the intervention p</a:t>
            </a:r>
            <a:r>
              <a:rPr kumimoji="0" lang="en-GB" i="0" u="none" strike="noStrike" cap="none" normalizeH="0" baseline="0" dirty="0">
                <a:ln>
                  <a:noFill/>
                </a:ln>
                <a:solidFill>
                  <a:srgbClr val="000000"/>
                </a:solidFill>
                <a:effectLst/>
                <a:latin typeface="Arial" pitchFamily="-65" charset="0"/>
                <a:ea typeface="ＭＳ Ｐゴシック" pitchFamily="-65" charset="-128"/>
              </a:rPr>
              <a:t>articipating students completed three self</a:t>
            </a:r>
            <a:r>
              <a:rPr lang="en-GB" dirty="0">
                <a:solidFill>
                  <a:srgbClr val="000000"/>
                </a:solidFill>
                <a:latin typeface="Arial" pitchFamily="-65" charset="0"/>
                <a:ea typeface="ＭＳ Ｐゴシック" pitchFamily="-65" charset="-128"/>
              </a:rPr>
              <a:t> </a:t>
            </a:r>
            <a:r>
              <a:rPr kumimoji="0" lang="en-GB" i="0" u="none" strike="noStrike" cap="none" normalizeH="0" baseline="0" dirty="0">
                <a:ln>
                  <a:noFill/>
                </a:ln>
                <a:solidFill>
                  <a:srgbClr val="000000"/>
                </a:solidFill>
                <a:effectLst/>
                <a:latin typeface="Arial" pitchFamily="-65" charset="0"/>
                <a:ea typeface="ＭＳ Ｐゴシック" pitchFamily="-65" charset="-128"/>
              </a:rPr>
              <a:t>report questionnaires</a:t>
            </a:r>
          </a:p>
          <a:p>
            <a:pPr marL="800100" lvl="2" indent="-457200" defTabSz="914400" fontAlgn="base">
              <a:spcBef>
                <a:spcPct val="0"/>
              </a:spcBef>
              <a:spcAft>
                <a:spcPts val="600"/>
              </a:spcAft>
              <a:buFont typeface="Arial" pitchFamily="34" charset="0"/>
              <a:buChar char="•"/>
            </a:pPr>
            <a:r>
              <a:rPr kumimoji="0" lang="en-GB" b="0" i="0" u="none" strike="noStrike" cap="none" normalizeH="0" baseline="0" dirty="0">
                <a:ln>
                  <a:noFill/>
                </a:ln>
                <a:solidFill>
                  <a:srgbClr val="000000"/>
                </a:solidFill>
                <a:effectLst/>
                <a:latin typeface="Arial" pitchFamily="-65" charset="0"/>
                <a:ea typeface="ＭＳ Ｐゴシック" pitchFamily="-65" charset="-128"/>
              </a:rPr>
              <a:t>Three months later students from both groups will be</a:t>
            </a:r>
            <a:r>
              <a:rPr kumimoji="0" lang="en-GB" b="0" i="0" u="none" strike="noStrike" cap="none" normalizeH="0" dirty="0">
                <a:ln>
                  <a:noFill/>
                </a:ln>
                <a:solidFill>
                  <a:srgbClr val="000000"/>
                </a:solidFill>
                <a:effectLst/>
                <a:latin typeface="Arial" pitchFamily="-65" charset="0"/>
                <a:ea typeface="ＭＳ Ｐゴシック" pitchFamily="-65" charset="-128"/>
              </a:rPr>
              <a:t>       </a:t>
            </a:r>
            <a:r>
              <a:rPr kumimoji="0" lang="en-GB" b="0" i="0" u="none" strike="noStrike" cap="none" normalizeH="0" baseline="0" dirty="0">
                <a:ln>
                  <a:noFill/>
                </a:ln>
                <a:solidFill>
                  <a:srgbClr val="000000"/>
                </a:solidFill>
                <a:effectLst/>
                <a:latin typeface="Arial" pitchFamily="-65" charset="0"/>
                <a:ea typeface="ＭＳ Ｐゴシック" pitchFamily="-65" charset="-128"/>
              </a:rPr>
              <a:t>assessed on their interpersonal skills using an objective measure</a:t>
            </a:r>
          </a:p>
          <a:p>
            <a:pPr marL="0" lvl="0" indent="0" defTabSz="914400" fontAlgn="base">
              <a:spcBef>
                <a:spcPct val="0"/>
              </a:spcBef>
              <a:spcAft>
                <a:spcPct val="0"/>
              </a:spcAft>
              <a:buNone/>
            </a:pPr>
            <a:endParaRPr kumimoji="0" lang="en-US" sz="1800" b="0" i="0" u="none" strike="noStrike" cap="none" normalizeH="0" baseline="0" dirty="0">
              <a:ln>
                <a:noFill/>
              </a:ln>
              <a:solidFill>
                <a:schemeClr val="tx1"/>
              </a:solidFill>
              <a:effectLst/>
              <a:latin typeface="Times New Roman" pitchFamily="-65" charset="0"/>
              <a:ea typeface="Times New Roman" pitchFamily="-65"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Self report measures </a:t>
            </a:r>
            <a:endParaRPr lang="en-US" b="1" dirty="0"/>
          </a:p>
        </p:txBody>
      </p:sp>
      <p:sp>
        <p:nvSpPr>
          <p:cNvPr id="3" name="Content Placeholder 2"/>
          <p:cNvSpPr>
            <a:spLocks noGrp="1"/>
          </p:cNvSpPr>
          <p:nvPr>
            <p:ph idx="1"/>
          </p:nvPr>
        </p:nvSpPr>
        <p:spPr/>
        <p:txBody>
          <a:bodyPr>
            <a:normAutofit/>
          </a:bodyPr>
          <a:lstStyle/>
          <a:p>
            <a:r>
              <a:rPr lang="en-GB" dirty="0"/>
              <a:t>“Attitudes toward acute mental health scale” (Baker</a:t>
            </a:r>
            <a:r>
              <a:rPr lang="en-GB" i="1" dirty="0"/>
              <a:t> et al.</a:t>
            </a:r>
            <a:r>
              <a:rPr lang="en-GB" dirty="0"/>
              <a:t> 2005) </a:t>
            </a:r>
          </a:p>
          <a:p>
            <a:r>
              <a:rPr lang="en-GB" dirty="0"/>
              <a:t>“My use of interpersonal skills inventory” (</a:t>
            </a:r>
            <a:r>
              <a:rPr lang="en-GB" dirty="0" err="1"/>
              <a:t>Sirin</a:t>
            </a:r>
            <a:r>
              <a:rPr lang="en-GB" i="1" dirty="0"/>
              <a:t> et al.</a:t>
            </a:r>
            <a:r>
              <a:rPr lang="en-GB" dirty="0"/>
              <a:t> 1995) </a:t>
            </a:r>
          </a:p>
          <a:p>
            <a:r>
              <a:rPr lang="en-GB" dirty="0"/>
              <a:t>Jefferson Scale of Physician Empathy (</a:t>
            </a:r>
            <a:r>
              <a:rPr lang="en-GB" dirty="0" err="1"/>
              <a:t>Hojat</a:t>
            </a:r>
            <a:r>
              <a:rPr lang="en-GB" i="1" dirty="0"/>
              <a:t> et al.</a:t>
            </a:r>
            <a:r>
              <a:rPr lang="en-GB" dirty="0"/>
              <a:t> 2001 and 2005). </a:t>
            </a:r>
          </a:p>
          <a:p>
            <a:r>
              <a:rPr lang="en-GB" dirty="0"/>
              <a:t>“Observed assessment of interpersonal skills scale” (OAISS)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Experiment</a:t>
            </a:r>
          </a:p>
        </p:txBody>
      </p:sp>
      <p:graphicFrame>
        <p:nvGraphicFramePr>
          <p:cNvPr id="4" name="D 1"/>
          <p:cNvGraphicFramePr>
            <a:graphicFrameLocks noGrp="1"/>
          </p:cNvGraphicFramePr>
          <p:nvPr>
            <p:ph idx="1"/>
          </p:nvPr>
        </p:nvGraphicFramePr>
        <p:xfrm>
          <a:off x="457200" y="1417638"/>
          <a:ext cx="8229600" cy="2392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 1"/>
          <p:cNvGraphicFramePr/>
          <p:nvPr/>
        </p:nvGraphicFramePr>
        <p:xfrm>
          <a:off x="457200" y="3809999"/>
          <a:ext cx="8229600" cy="14859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MANOVA</a:t>
            </a:r>
            <a:r>
              <a:rPr lang="en-GB" dirty="0"/>
              <a:t> </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Found no significant effect across all dependant variables (</a:t>
            </a:r>
            <a:r>
              <a:rPr lang="en-GB" dirty="0" err="1"/>
              <a:t>p</a:t>
            </a:r>
            <a:r>
              <a:rPr lang="en-GB" dirty="0"/>
              <a:t>=0.737)</a:t>
            </a:r>
          </a:p>
          <a:p>
            <a:pPr lvl="0"/>
            <a:r>
              <a:rPr lang="en-GB" dirty="0"/>
              <a:t>Student groups that attended the service user training days did obtain higher average scores with small to medium effect sizes on three out of four measures for the dependant variable. Only the empathy scores were higher in the</a:t>
            </a:r>
            <a:r>
              <a:rPr lang="en-GB" dirty="0" smtClean="0"/>
              <a:t> lecturer led </a:t>
            </a:r>
            <a:r>
              <a:rPr lang="en-GB" dirty="0"/>
              <a:t>group. </a:t>
            </a:r>
          </a:p>
          <a:p>
            <a:pPr lvl="0"/>
            <a:r>
              <a:rPr lang="en-GB" dirty="0"/>
              <a:t>These statistics do not indicate a statistically significant effect of the independent variable </a:t>
            </a:r>
          </a:p>
          <a:p>
            <a:pPr lvl="0"/>
            <a:r>
              <a:rPr lang="en-GB" dirty="0"/>
              <a:t>May be an indication of the results that could be obtained if a larger sample was used to reduce random </a:t>
            </a:r>
            <a:r>
              <a:rPr lang="en-GB" dirty="0" smtClean="0"/>
              <a:t>variation</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Confidence intervals and effect sizes</a:t>
            </a:r>
          </a:p>
        </p:txBody>
      </p:sp>
      <p:graphicFrame>
        <p:nvGraphicFramePr>
          <p:cNvPr id="4" name="Content Placeholder 3"/>
          <p:cNvGraphicFramePr>
            <a:graphicFrameLocks noGrp="1"/>
          </p:cNvGraphicFramePr>
          <p:nvPr>
            <p:ph idx="1"/>
          </p:nvPr>
        </p:nvGraphicFramePr>
        <p:xfrm>
          <a:off x="457200" y="1600200"/>
          <a:ext cx="8229600" cy="37084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US" dirty="0"/>
                        <a:t>Group</a:t>
                      </a:r>
                    </a:p>
                  </a:txBody>
                  <a:tcPr/>
                </a:tc>
                <a:tc>
                  <a:txBody>
                    <a:bodyPr/>
                    <a:lstStyle/>
                    <a:p>
                      <a:r>
                        <a:rPr lang="en-US" dirty="0"/>
                        <a:t>Mean</a:t>
                      </a:r>
                    </a:p>
                  </a:txBody>
                  <a:tcPr/>
                </a:tc>
                <a:tc>
                  <a:txBody>
                    <a:bodyPr/>
                    <a:lstStyle/>
                    <a:p>
                      <a:r>
                        <a:rPr lang="en-US" dirty="0"/>
                        <a:t>St.</a:t>
                      </a:r>
                      <a:r>
                        <a:rPr lang="en-US" baseline="0" dirty="0"/>
                        <a:t> Error</a:t>
                      </a:r>
                      <a:endParaRPr lang="en-US" dirty="0"/>
                    </a:p>
                  </a:txBody>
                  <a:tcPr/>
                </a:tc>
                <a:tc>
                  <a:txBody>
                    <a:bodyPr/>
                    <a:lstStyle/>
                    <a:p>
                      <a:r>
                        <a:rPr lang="en-US" dirty="0"/>
                        <a:t>95% Conf. </a:t>
                      </a:r>
                      <a:r>
                        <a:rPr lang="en-US" dirty="0" err="1"/>
                        <a:t>Int</a:t>
                      </a:r>
                      <a:endParaRPr lang="en-US" dirty="0"/>
                    </a:p>
                  </a:txBody>
                  <a:tcPr/>
                </a:tc>
                <a:tc>
                  <a:txBody>
                    <a:bodyPr/>
                    <a:lstStyle/>
                    <a:p>
                      <a:r>
                        <a:rPr lang="en-US" dirty="0"/>
                        <a:t>Effect size </a:t>
                      </a:r>
                      <a:r>
                        <a:rPr lang="en-US" dirty="0" err="1"/>
                        <a:t>r</a:t>
                      </a:r>
                      <a:endParaRPr lang="en-US" dirty="0"/>
                    </a:p>
                  </a:txBody>
                  <a:tcPr/>
                </a:tc>
              </a:tr>
              <a:tr h="370840">
                <a:tc>
                  <a:txBody>
                    <a:bodyPr/>
                    <a:lstStyle/>
                    <a:p>
                      <a:r>
                        <a:rPr lang="en-US" sz="1400" dirty="0"/>
                        <a:t>MUISI S.U. Group</a:t>
                      </a:r>
                    </a:p>
                  </a:txBody>
                  <a:tcPr/>
                </a:tc>
                <a:tc>
                  <a:txBody>
                    <a:bodyPr/>
                    <a:lstStyle/>
                    <a:p>
                      <a:pPr algn="just">
                        <a:lnSpc>
                          <a:spcPct val="150000"/>
                        </a:lnSpc>
                        <a:spcAft>
                          <a:spcPts val="0"/>
                        </a:spcAft>
                      </a:pPr>
                      <a:r>
                        <a:rPr lang="en-GB" sz="1200">
                          <a:latin typeface="Arial"/>
                          <a:ea typeface="Times New Roman"/>
                          <a:cs typeface="Times New Roman"/>
                        </a:rPr>
                        <a:t>6.73</a:t>
                      </a:r>
                      <a:endParaRPr lang="en-GB" sz="1400">
                        <a:latin typeface="Times New Roman"/>
                        <a:ea typeface="Times New Roman"/>
                        <a:cs typeface="Times New Roman"/>
                      </a:endParaRPr>
                    </a:p>
                  </a:txBody>
                  <a:tcPr marL="68580" marR="68580" marT="0" marB="0"/>
                </a:tc>
                <a:tc>
                  <a:txBody>
                    <a:bodyPr/>
                    <a:lstStyle/>
                    <a:p>
                      <a:r>
                        <a:rPr lang="en-US" sz="1400" dirty="0"/>
                        <a:t>3.24</a:t>
                      </a:r>
                    </a:p>
                  </a:txBody>
                  <a:tcPr/>
                </a:tc>
                <a:tc>
                  <a:txBody>
                    <a:bodyPr/>
                    <a:lstStyle/>
                    <a:p>
                      <a:r>
                        <a:rPr lang="en-US" sz="1400" dirty="0"/>
                        <a:t>-0.50 _13.95</a:t>
                      </a:r>
                    </a:p>
                  </a:txBody>
                  <a:tcPr/>
                </a:tc>
                <a:tc>
                  <a:txBody>
                    <a:bodyPr/>
                    <a:lstStyle/>
                    <a:p>
                      <a:endParaRPr lang="en-US" sz="1400" dirty="0"/>
                    </a:p>
                  </a:txBody>
                  <a:tcPr/>
                </a:tc>
              </a:tr>
              <a:tr h="370840">
                <a:tc>
                  <a:txBody>
                    <a:bodyPr/>
                    <a:lstStyle/>
                    <a:p>
                      <a:r>
                        <a:rPr lang="en-US" sz="1400" dirty="0"/>
                        <a:t>MUISI Prof. Group</a:t>
                      </a:r>
                    </a:p>
                  </a:txBody>
                  <a:tcPr/>
                </a:tc>
                <a:tc>
                  <a:txBody>
                    <a:bodyPr/>
                    <a:lstStyle/>
                    <a:p>
                      <a:pPr algn="just">
                        <a:lnSpc>
                          <a:spcPct val="150000"/>
                        </a:lnSpc>
                        <a:spcAft>
                          <a:spcPts val="0"/>
                        </a:spcAft>
                      </a:pPr>
                      <a:r>
                        <a:rPr lang="en-GB" sz="1200">
                          <a:latin typeface="Arial"/>
                          <a:ea typeface="Times New Roman"/>
                          <a:cs typeface="Times New Roman"/>
                        </a:rPr>
                        <a:t>4.00</a:t>
                      </a:r>
                      <a:endParaRPr lang="en-GB" sz="1400">
                        <a:latin typeface="Times New Roman"/>
                        <a:ea typeface="Times New Roman"/>
                        <a:cs typeface="Times New Roman"/>
                      </a:endParaRPr>
                    </a:p>
                  </a:txBody>
                  <a:tcPr marL="68580" marR="68580" marT="0" marB="0"/>
                </a:tc>
                <a:tc>
                  <a:txBody>
                    <a:bodyPr/>
                    <a:lstStyle/>
                    <a:p>
                      <a:r>
                        <a:rPr lang="en-US" sz="1400" dirty="0"/>
                        <a:t>3.03</a:t>
                      </a:r>
                    </a:p>
                  </a:txBody>
                  <a:tcPr/>
                </a:tc>
                <a:tc>
                  <a:txBody>
                    <a:bodyPr/>
                    <a:lstStyle/>
                    <a:p>
                      <a:r>
                        <a:rPr lang="en-US" sz="1400" dirty="0"/>
                        <a:t>-2.75_10.75</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0.14</a:t>
                      </a:r>
                    </a:p>
                  </a:txBody>
                  <a:tcPr/>
                </a:tc>
              </a:tr>
              <a:tr h="370840">
                <a:tc>
                  <a:txBody>
                    <a:bodyPr/>
                    <a:lstStyle/>
                    <a:p>
                      <a:r>
                        <a:rPr lang="en-US" sz="1400" dirty="0"/>
                        <a:t>JSPE S.U. Group</a:t>
                      </a:r>
                    </a:p>
                  </a:txBody>
                  <a:tcPr/>
                </a:tc>
                <a:tc>
                  <a:txBody>
                    <a:bodyPr/>
                    <a:lstStyle/>
                    <a:p>
                      <a:pPr algn="just">
                        <a:lnSpc>
                          <a:spcPct val="150000"/>
                        </a:lnSpc>
                        <a:spcAft>
                          <a:spcPts val="0"/>
                        </a:spcAft>
                      </a:pPr>
                      <a:r>
                        <a:rPr lang="en-GB" sz="1200">
                          <a:latin typeface="Arial"/>
                          <a:ea typeface="Times New Roman"/>
                          <a:cs typeface="Times New Roman"/>
                        </a:rPr>
                        <a:t>-1.61</a:t>
                      </a:r>
                      <a:endParaRPr lang="en-GB" sz="1400">
                        <a:latin typeface="Times New Roman"/>
                        <a:ea typeface="Times New Roman"/>
                        <a:cs typeface="Times New Roman"/>
                      </a:endParaRPr>
                    </a:p>
                  </a:txBody>
                  <a:tcPr marL="68580" marR="68580" marT="0" marB="0"/>
                </a:tc>
                <a:tc>
                  <a:txBody>
                    <a:bodyPr/>
                    <a:lstStyle/>
                    <a:p>
                      <a:r>
                        <a:rPr lang="en-US" sz="1400" dirty="0"/>
                        <a:t>2.55</a:t>
                      </a:r>
                    </a:p>
                  </a:txBody>
                  <a:tcPr/>
                </a:tc>
                <a:tc>
                  <a:txBody>
                    <a:bodyPr/>
                    <a:lstStyle/>
                    <a:p>
                      <a:r>
                        <a:rPr lang="en-US" sz="1400" dirty="0"/>
                        <a:t>-7.29_4.08</a:t>
                      </a:r>
                    </a:p>
                  </a:txBody>
                  <a:tcPr/>
                </a:tc>
                <a:tc>
                  <a:txBody>
                    <a:bodyPr/>
                    <a:lstStyle/>
                    <a:p>
                      <a:endParaRPr lang="en-US" sz="1400" dirty="0"/>
                    </a:p>
                  </a:txBody>
                  <a:tcPr/>
                </a:tc>
              </a:tr>
              <a:tr h="370840">
                <a:tc>
                  <a:txBody>
                    <a:bodyPr/>
                    <a:lstStyle/>
                    <a:p>
                      <a:r>
                        <a:rPr lang="en-US" sz="1400" dirty="0"/>
                        <a:t>JSPE Prof. Group</a:t>
                      </a:r>
                    </a:p>
                  </a:txBody>
                  <a:tcPr/>
                </a:tc>
                <a:tc>
                  <a:txBody>
                    <a:bodyPr/>
                    <a:lstStyle/>
                    <a:p>
                      <a:pPr algn="just">
                        <a:lnSpc>
                          <a:spcPct val="150000"/>
                        </a:lnSpc>
                        <a:spcAft>
                          <a:spcPts val="0"/>
                        </a:spcAft>
                      </a:pPr>
                      <a:r>
                        <a:rPr lang="en-GB" sz="1200">
                          <a:latin typeface="Arial"/>
                          <a:ea typeface="Times New Roman"/>
                          <a:cs typeface="Times New Roman"/>
                        </a:rPr>
                        <a:t>-2.27</a:t>
                      </a:r>
                      <a:endParaRPr lang="en-GB" sz="1400">
                        <a:latin typeface="Times New Roman"/>
                        <a:ea typeface="Times New Roman"/>
                        <a:cs typeface="Times New Roman"/>
                      </a:endParaRPr>
                    </a:p>
                  </a:txBody>
                  <a:tcPr marL="68580" marR="68580" marT="0" marB="0"/>
                </a:tc>
                <a:tc>
                  <a:txBody>
                    <a:bodyPr/>
                    <a:lstStyle/>
                    <a:p>
                      <a:r>
                        <a:rPr lang="en-US" sz="1400" dirty="0"/>
                        <a:t>2.98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-8.90_4.35</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0.03</a:t>
                      </a:r>
                    </a:p>
                  </a:txBody>
                  <a:tcPr/>
                </a:tc>
              </a:tr>
              <a:tr h="370840">
                <a:tc>
                  <a:txBody>
                    <a:bodyPr/>
                    <a:lstStyle/>
                    <a:p>
                      <a:r>
                        <a:rPr lang="en-US" sz="1400" dirty="0"/>
                        <a:t>ATAMH S.U. Group</a:t>
                      </a:r>
                    </a:p>
                  </a:txBody>
                  <a:tcPr/>
                </a:tc>
                <a:tc>
                  <a:txBody>
                    <a:bodyPr/>
                    <a:lstStyle/>
                    <a:p>
                      <a:pPr>
                        <a:spcAft>
                          <a:spcPts val="0"/>
                        </a:spcAft>
                      </a:pPr>
                      <a:r>
                        <a:rPr lang="en-GB" sz="1200">
                          <a:latin typeface="Arial"/>
                          <a:ea typeface="Cambria"/>
                          <a:cs typeface="Times New Roman"/>
                        </a:rPr>
                        <a:t>6.54</a:t>
                      </a:r>
                      <a:endParaRPr lang="en-GB" sz="1200">
                        <a:latin typeface="Times New Roman"/>
                        <a:ea typeface="Cambria"/>
                        <a:cs typeface="Times New Roman"/>
                      </a:endParaRPr>
                    </a:p>
                  </a:txBody>
                  <a:tcPr marL="68580" marR="68580" marT="0" marB="0"/>
                </a:tc>
                <a:tc>
                  <a:txBody>
                    <a:bodyPr/>
                    <a:lstStyle/>
                    <a:p>
                      <a:r>
                        <a:rPr lang="en-US" sz="1400" dirty="0"/>
                        <a:t>2.79</a:t>
                      </a:r>
                    </a:p>
                  </a:txBody>
                  <a:tcPr/>
                </a:tc>
                <a:tc>
                  <a:txBody>
                    <a:bodyPr/>
                    <a:lstStyle/>
                    <a:p>
                      <a:r>
                        <a:rPr lang="en-US" sz="1400" dirty="0"/>
                        <a:t>0.33_12.76</a:t>
                      </a:r>
                    </a:p>
                  </a:txBody>
                  <a:tcPr/>
                </a:tc>
                <a:tc>
                  <a:txBody>
                    <a:bodyPr/>
                    <a:lstStyle/>
                    <a:p>
                      <a:endParaRPr lang="en-US" sz="1400" dirty="0"/>
                    </a:p>
                  </a:txBody>
                  <a:tcPr/>
                </a:tc>
              </a:tr>
              <a:tr h="370840">
                <a:tc>
                  <a:txBody>
                    <a:bodyPr/>
                    <a:lstStyle/>
                    <a:p>
                      <a:r>
                        <a:rPr lang="en-US" sz="1400" dirty="0"/>
                        <a:t>ATAMH Prof. Group</a:t>
                      </a:r>
                    </a:p>
                  </a:txBody>
                  <a:tcPr/>
                </a:tc>
                <a:tc>
                  <a:txBody>
                    <a:bodyPr/>
                    <a:lstStyle/>
                    <a:p>
                      <a:pPr>
                        <a:spcAft>
                          <a:spcPts val="0"/>
                        </a:spcAft>
                      </a:pPr>
                      <a:r>
                        <a:rPr lang="en-GB" sz="1200">
                          <a:latin typeface="Arial"/>
                          <a:ea typeface="Cambria"/>
                          <a:cs typeface="Times New Roman"/>
                        </a:rPr>
                        <a:t>5.09</a:t>
                      </a:r>
                      <a:endParaRPr lang="en-GB" sz="1200">
                        <a:latin typeface="Times New Roman"/>
                        <a:ea typeface="Cambria"/>
                        <a:cs typeface="Times New Roman"/>
                      </a:endParaRPr>
                    </a:p>
                  </a:txBody>
                  <a:tcPr marL="68580" marR="68580" marT="0" marB="0"/>
                </a:tc>
                <a:tc>
                  <a:txBody>
                    <a:bodyPr/>
                    <a:lstStyle/>
                    <a:p>
                      <a:r>
                        <a:rPr lang="en-US" sz="1400" dirty="0"/>
                        <a:t>2.65</a:t>
                      </a:r>
                    </a:p>
                  </a:txBody>
                  <a:tcPr/>
                </a:tc>
                <a:tc>
                  <a:txBody>
                    <a:bodyPr/>
                    <a:lstStyle/>
                    <a:p>
                      <a:r>
                        <a:rPr lang="en-US" sz="1400" dirty="0"/>
                        <a:t>-0.83_11.01</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0.08</a:t>
                      </a:r>
                    </a:p>
                  </a:txBody>
                  <a:tcPr/>
                </a:tc>
              </a:tr>
              <a:tr h="370840">
                <a:tc>
                  <a:txBody>
                    <a:bodyPr/>
                    <a:lstStyle/>
                    <a:p>
                      <a:r>
                        <a:rPr lang="en-US" sz="1400" dirty="0"/>
                        <a:t>OAIS S.U. Group</a:t>
                      </a:r>
                    </a:p>
                  </a:txBody>
                  <a:tcPr/>
                </a:tc>
                <a:tc>
                  <a:txBody>
                    <a:bodyPr/>
                    <a:lstStyle/>
                    <a:p>
                      <a:pPr algn="just">
                        <a:lnSpc>
                          <a:spcPct val="150000"/>
                        </a:lnSpc>
                        <a:spcAft>
                          <a:spcPts val="0"/>
                        </a:spcAft>
                      </a:pPr>
                      <a:r>
                        <a:rPr lang="en-GB" sz="1200">
                          <a:latin typeface="Arial"/>
                          <a:ea typeface="Times New Roman"/>
                          <a:cs typeface="Times New Roman"/>
                        </a:rPr>
                        <a:t>95.27</a:t>
                      </a:r>
                      <a:endParaRPr lang="en-GB" sz="1400">
                        <a:latin typeface="Times New Roman"/>
                        <a:ea typeface="Times New Roman"/>
                        <a:cs typeface="Times New Roman"/>
                      </a:endParaRPr>
                    </a:p>
                  </a:txBody>
                  <a:tcPr marL="68580" marR="68580" marT="0" marB="0"/>
                </a:tc>
                <a:tc>
                  <a:txBody>
                    <a:bodyPr/>
                    <a:lstStyle/>
                    <a:p>
                      <a:r>
                        <a:rPr lang="en-US" sz="1400" dirty="0"/>
                        <a:t>3.48</a:t>
                      </a:r>
                    </a:p>
                  </a:txBody>
                  <a:tcPr/>
                </a:tc>
                <a:tc>
                  <a:txBody>
                    <a:bodyPr/>
                    <a:lstStyle/>
                    <a:p>
                      <a:r>
                        <a:rPr lang="en-US" sz="1400" dirty="0"/>
                        <a:t>87.51_103.0</a:t>
                      </a:r>
                    </a:p>
                  </a:txBody>
                  <a:tcPr/>
                </a:tc>
                <a:tc>
                  <a:txBody>
                    <a:bodyPr/>
                    <a:lstStyle/>
                    <a:p>
                      <a:endParaRPr lang="en-US" sz="1400" dirty="0"/>
                    </a:p>
                  </a:txBody>
                  <a:tcPr/>
                </a:tc>
              </a:tr>
              <a:tr h="370840">
                <a:tc>
                  <a:txBody>
                    <a:bodyPr/>
                    <a:lstStyle/>
                    <a:p>
                      <a:r>
                        <a:rPr lang="en-US" sz="1400" dirty="0"/>
                        <a:t>OAISS Prof. Group</a:t>
                      </a:r>
                    </a:p>
                  </a:txBody>
                  <a:tcPr/>
                </a:tc>
                <a:tc>
                  <a:txBody>
                    <a:bodyPr/>
                    <a:lstStyle/>
                    <a:p>
                      <a:pPr algn="just">
                        <a:lnSpc>
                          <a:spcPct val="150000"/>
                        </a:lnSpc>
                        <a:spcAft>
                          <a:spcPts val="0"/>
                        </a:spcAft>
                      </a:pPr>
                      <a:r>
                        <a:rPr lang="en-GB" sz="1200" dirty="0">
                          <a:latin typeface="Arial"/>
                          <a:ea typeface="Times New Roman"/>
                          <a:cs typeface="Times New Roman"/>
                        </a:rPr>
                        <a:t>86.45</a:t>
                      </a:r>
                      <a:endParaRPr lang="en-GB" sz="1400" dirty="0">
                        <a:latin typeface="Times New Roman"/>
                        <a:ea typeface="Times New Roman"/>
                        <a:cs typeface="Times New Roman"/>
                      </a:endParaRPr>
                    </a:p>
                  </a:txBody>
                  <a:tcPr marL="68580" marR="68580" marT="0" marB="0"/>
                </a:tc>
                <a:tc>
                  <a:txBody>
                    <a:bodyPr/>
                    <a:lstStyle/>
                    <a:p>
                      <a:r>
                        <a:rPr lang="en-US" sz="1400" dirty="0"/>
                        <a:t>4.79</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75.76_97.14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0.31</a:t>
                      </a:r>
                    </a:p>
                  </a:txBody>
                  <a:tcPr/>
                </a:tc>
              </a:tr>
              <a:tr h="370840">
                <a:tc>
                  <a:txBody>
                    <a:bodyPr/>
                    <a:lstStyle/>
                    <a:p>
                      <a:r>
                        <a:rPr lang="en-US" sz="1400" dirty="0"/>
                        <a:t>Multivariate</a:t>
                      </a:r>
                      <a:r>
                        <a:rPr lang="en-US" sz="1400" baseline="0" dirty="0"/>
                        <a:t> test</a:t>
                      </a:r>
                      <a:endParaRPr lang="en-US" sz="1400" dirty="0"/>
                    </a:p>
                  </a:txBody>
                  <a:tcPr/>
                </a:tc>
                <a:tc>
                  <a:txBody>
                    <a:bodyPr/>
                    <a:lstStyle/>
                    <a:p>
                      <a:pPr algn="just">
                        <a:lnSpc>
                          <a:spcPct val="150000"/>
                        </a:lnSpc>
                        <a:spcAft>
                          <a:spcPts val="0"/>
                        </a:spcAft>
                      </a:pPr>
                      <a:endParaRPr lang="en-GB" sz="1400" dirty="0">
                        <a:latin typeface="Times New Roman"/>
                        <a:ea typeface="Times New Roman"/>
                        <a:cs typeface="Times New Roman"/>
                      </a:endParaRPr>
                    </a:p>
                  </a:txBody>
                  <a:tcPr marL="68580" marR="68580" marT="0" marB="0"/>
                </a:tc>
                <a:tc>
                  <a:txBody>
                    <a:bodyPr/>
                    <a:lstStyle/>
                    <a:p>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t>0.32</a:t>
                      </a:r>
                    </a:p>
                  </a:txBody>
                  <a:tcPr/>
                </a:tc>
              </a:tr>
            </a:tbl>
          </a:graphicData>
        </a:graphic>
      </p:graphicFrame>
      <p:sp>
        <p:nvSpPr>
          <p:cNvPr id="5" name="TextBox 4"/>
          <p:cNvSpPr txBox="1"/>
          <p:nvPr/>
        </p:nvSpPr>
        <p:spPr>
          <a:xfrm>
            <a:off x="457200" y="5308600"/>
            <a:ext cx="3810000" cy="276999"/>
          </a:xfrm>
          <a:prstGeom prst="rect">
            <a:avLst/>
          </a:prstGeom>
          <a:noFill/>
        </p:spPr>
        <p:txBody>
          <a:bodyPr wrap="square" rtlCol="0">
            <a:spAutoFit/>
          </a:bodyPr>
          <a:lstStyle/>
          <a:p>
            <a:r>
              <a:rPr lang="en-US" sz="1200" dirty="0"/>
              <a:t>Effect size calculated using square route of eta squared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Differences between means and confidence intervals on three dependant variables</a:t>
            </a:r>
          </a:p>
        </p:txBody>
      </p:sp>
      <p:sp>
        <p:nvSpPr>
          <p:cNvPr id="5" name="Content Placeholder 4"/>
          <p:cNvSpPr>
            <a:spLocks noGrp="1"/>
          </p:cNvSpPr>
          <p:nvPr>
            <p:ph idx="1"/>
          </p:nvPr>
        </p:nvSpPr>
        <p:spPr/>
        <p:txBody>
          <a:bodyPr/>
          <a:lstStyle/>
          <a:p>
            <a:pPr>
              <a:buNone/>
            </a:pPr>
            <a:endParaRPr lang="en-US" dirty="0"/>
          </a:p>
        </p:txBody>
      </p:sp>
      <p:graphicFrame>
        <p:nvGraphicFramePr>
          <p:cNvPr id="7" name="Chart 6"/>
          <p:cNvGraphicFramePr/>
          <p:nvPr/>
        </p:nvGraphicFramePr>
        <p:xfrm>
          <a:off x="457200" y="1600199"/>
          <a:ext cx="8229600" cy="414258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2784</TotalTime>
  <Words>1743</Words>
  <Application>Microsoft Office PowerPoint</Application>
  <PresentationFormat>On-screen Show (4:3)</PresentationFormat>
  <Paragraphs>189</Paragraphs>
  <Slides>26</Slides>
  <Notes>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The Impact of Service User Teaching on Mental Health Nursing Students</vt:lpstr>
      <vt:lpstr>Mixed methods study</vt:lpstr>
      <vt:lpstr>A few things not in the report</vt:lpstr>
      <vt:lpstr>Quasi-experiment</vt:lpstr>
      <vt:lpstr>Self report measures </vt:lpstr>
      <vt:lpstr>Experiment</vt:lpstr>
      <vt:lpstr>MANOVA </vt:lpstr>
      <vt:lpstr>Confidence intervals and effect sizes</vt:lpstr>
      <vt:lpstr>Differences between means and confidence intervals on three dependant variables</vt:lpstr>
      <vt:lpstr>Quasi-experimentation: design and analysis issues for field settings</vt:lpstr>
      <vt:lpstr>Qualitative analysis</vt:lpstr>
      <vt:lpstr>Qualitative sampling and analysis</vt:lpstr>
      <vt:lpstr>Group dynamics</vt:lpstr>
      <vt:lpstr>Themes - Challenging</vt:lpstr>
      <vt:lpstr>Themes - Negative</vt:lpstr>
      <vt:lpstr>Dominance</vt:lpstr>
      <vt:lpstr>Transformation</vt:lpstr>
      <vt:lpstr>Slide 18</vt:lpstr>
      <vt:lpstr>Slide 19</vt:lpstr>
      <vt:lpstr>Slide 20</vt:lpstr>
      <vt:lpstr>Slide 21</vt:lpstr>
      <vt:lpstr>Slide 22</vt:lpstr>
      <vt:lpstr>Where next?</vt:lpstr>
      <vt:lpstr>Quantitative </vt:lpstr>
      <vt:lpstr>Qualitative analysis</vt:lpstr>
      <vt:lpstr>Refs</vt:lpstr>
    </vt:vector>
  </TitlesOfParts>
  <Company>University of Plymouth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Service User Teaching on Mental Health Nursing Students</dc:title>
  <dc:creator>Jon Perry</dc:creator>
  <cp:lastModifiedBy>medkmu</cp:lastModifiedBy>
  <cp:revision>7</cp:revision>
  <cp:lastPrinted>2010-03-12T17:26:04Z</cp:lastPrinted>
  <dcterms:created xsi:type="dcterms:W3CDTF">2010-03-12T13:45:20Z</dcterms:created>
  <dcterms:modified xsi:type="dcterms:W3CDTF">2010-04-08T14:33:11Z</dcterms:modified>
</cp:coreProperties>
</file>